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Josefin Sans"/>
      <p:regular r:id="rId16"/>
      <p:bold r:id="rId17"/>
      <p:italic r:id="rId18"/>
      <p:boldItalic r:id="rId19"/>
    </p:embeddedFont>
    <p:embeddedFont>
      <p:font typeface="Kalam"/>
      <p:regular r:id="rId20"/>
      <p:bold r:id="rId21"/>
    </p:embeddedFont>
    <p:embeddedFont>
      <p:font typeface="Merriweather"/>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Kalam-regular.fntdata"/><Relationship Id="rId22" Type="http://schemas.openxmlformats.org/officeDocument/2006/relationships/font" Target="fonts/Merriweather-regular.fntdata"/><Relationship Id="rId21" Type="http://schemas.openxmlformats.org/officeDocument/2006/relationships/font" Target="fonts/Kalam-bold.fntdata"/><Relationship Id="rId24" Type="http://schemas.openxmlformats.org/officeDocument/2006/relationships/font" Target="fonts/Merriweather-italic.fntdata"/><Relationship Id="rId23" Type="http://schemas.openxmlformats.org/officeDocument/2006/relationships/font" Target="fonts/Merriweather-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Merriweather-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JosefinSans-bold.fntdata"/><Relationship Id="rId16" Type="http://schemas.openxmlformats.org/officeDocument/2006/relationships/font" Target="fonts/JosefinSans-regular.fntdata"/><Relationship Id="rId19" Type="http://schemas.openxmlformats.org/officeDocument/2006/relationships/font" Target="fonts/JosefinSans-boldItalic.fntdata"/><Relationship Id="rId18" Type="http://schemas.openxmlformats.org/officeDocument/2006/relationships/font" Target="fonts/Josefin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gd51ee51727_0_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47" name="Google Shape;47;gd51ee51727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d2dbffb238_0_7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d2dbffb23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d51ee51727_0_5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d51ee51727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d51ee51727_0_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d51ee51727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Drawing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gd51ee51727_0_1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d51ee51727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Drawing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d51ee51727_0_2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d51ee5172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Drawing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gd51ee51727_0_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12" name="Google Shape;112;gd51ee51727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d51ee51727_0_6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d51ee51727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d51ee51727_0_8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d51ee51727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d51ee51727_0_9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39" name="Google Shape;139;gd51ee51727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This is a Pear Deck Text Slide </a:t>
            </a:r>
            <a:endParaRPr/>
          </a:p>
          <a:p>
            <a:pPr indent="0" lvl="0" marL="0" rtl="0" algn="l">
              <a:spcBef>
                <a:spcPts val="0"/>
              </a:spcBef>
              <a:spcAft>
                <a:spcPts val="0"/>
              </a:spcAft>
              <a:buNone/>
            </a:pPr>
            <a:r>
              <a:rPr lang="en"/>
              <a:t>🍐 To edit the type of question, go back to the "Ask Students a Question" in the Pear Deck sidebar.</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ype="title">
  <p:cSld name="TITLE">
    <p:bg>
      <p:bgPr>
        <a:blipFill>
          <a:blip r:embed="rId2">
            <a:alphaModFix/>
          </a:blip>
          <a:stretch>
            <a:fillRect/>
          </a:stretch>
        </a:blip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4308200" y="1991825"/>
            <a:ext cx="4226100" cy="1159800"/>
          </a:xfrm>
          <a:prstGeom prst="rect">
            <a:avLst/>
          </a:prstGeom>
        </p:spPr>
        <p:txBody>
          <a:bodyPr anchorCtr="0" anchor="ctr" bIns="0" lIns="0" spcFirstLastPara="1" rIns="0" wrap="square" tIns="0">
            <a:noAutofit/>
          </a:bodyPr>
          <a:lstStyle>
            <a:lvl1pPr lvl="0">
              <a:spcBef>
                <a:spcPts val="0"/>
              </a:spcBef>
              <a:spcAft>
                <a:spcPts val="0"/>
              </a:spcAft>
              <a:buClr>
                <a:schemeClr val="accent3"/>
              </a:buClr>
              <a:buSzPts val="5600"/>
              <a:buNone/>
              <a:defRPr sz="5600">
                <a:solidFill>
                  <a:schemeClr val="accent3"/>
                </a:solidFill>
              </a:defRPr>
            </a:lvl1pPr>
            <a:lvl2pPr lvl="1">
              <a:spcBef>
                <a:spcPts val="0"/>
              </a:spcBef>
              <a:spcAft>
                <a:spcPts val="0"/>
              </a:spcAft>
              <a:buClr>
                <a:schemeClr val="accent3"/>
              </a:buClr>
              <a:buSzPts val="5600"/>
              <a:buNone/>
              <a:defRPr sz="5600">
                <a:solidFill>
                  <a:schemeClr val="accent3"/>
                </a:solidFill>
              </a:defRPr>
            </a:lvl2pPr>
            <a:lvl3pPr lvl="2">
              <a:spcBef>
                <a:spcPts val="0"/>
              </a:spcBef>
              <a:spcAft>
                <a:spcPts val="0"/>
              </a:spcAft>
              <a:buClr>
                <a:schemeClr val="accent3"/>
              </a:buClr>
              <a:buSzPts val="5600"/>
              <a:buNone/>
              <a:defRPr sz="5600">
                <a:solidFill>
                  <a:schemeClr val="accent3"/>
                </a:solidFill>
              </a:defRPr>
            </a:lvl3pPr>
            <a:lvl4pPr lvl="3">
              <a:spcBef>
                <a:spcPts val="0"/>
              </a:spcBef>
              <a:spcAft>
                <a:spcPts val="0"/>
              </a:spcAft>
              <a:buClr>
                <a:schemeClr val="accent3"/>
              </a:buClr>
              <a:buSzPts val="5600"/>
              <a:buNone/>
              <a:defRPr sz="5600">
                <a:solidFill>
                  <a:schemeClr val="accent3"/>
                </a:solidFill>
              </a:defRPr>
            </a:lvl4pPr>
            <a:lvl5pPr lvl="4">
              <a:spcBef>
                <a:spcPts val="0"/>
              </a:spcBef>
              <a:spcAft>
                <a:spcPts val="0"/>
              </a:spcAft>
              <a:buClr>
                <a:schemeClr val="accent3"/>
              </a:buClr>
              <a:buSzPts val="5600"/>
              <a:buNone/>
              <a:defRPr sz="5600">
                <a:solidFill>
                  <a:schemeClr val="accent3"/>
                </a:solidFill>
              </a:defRPr>
            </a:lvl5pPr>
            <a:lvl6pPr lvl="5">
              <a:spcBef>
                <a:spcPts val="0"/>
              </a:spcBef>
              <a:spcAft>
                <a:spcPts val="0"/>
              </a:spcAft>
              <a:buClr>
                <a:schemeClr val="accent3"/>
              </a:buClr>
              <a:buSzPts val="5600"/>
              <a:buNone/>
              <a:defRPr sz="5600">
                <a:solidFill>
                  <a:schemeClr val="accent3"/>
                </a:solidFill>
              </a:defRPr>
            </a:lvl6pPr>
            <a:lvl7pPr lvl="6">
              <a:spcBef>
                <a:spcPts val="0"/>
              </a:spcBef>
              <a:spcAft>
                <a:spcPts val="0"/>
              </a:spcAft>
              <a:buClr>
                <a:schemeClr val="accent3"/>
              </a:buClr>
              <a:buSzPts val="5600"/>
              <a:buNone/>
              <a:defRPr sz="5600">
                <a:solidFill>
                  <a:schemeClr val="accent3"/>
                </a:solidFill>
              </a:defRPr>
            </a:lvl7pPr>
            <a:lvl8pPr lvl="7">
              <a:spcBef>
                <a:spcPts val="0"/>
              </a:spcBef>
              <a:spcAft>
                <a:spcPts val="0"/>
              </a:spcAft>
              <a:buClr>
                <a:schemeClr val="accent3"/>
              </a:buClr>
              <a:buSzPts val="5600"/>
              <a:buNone/>
              <a:defRPr sz="5600">
                <a:solidFill>
                  <a:schemeClr val="accent3"/>
                </a:solidFill>
              </a:defRPr>
            </a:lvl8pPr>
            <a:lvl9pPr lvl="8">
              <a:spcBef>
                <a:spcPts val="0"/>
              </a:spcBef>
              <a:spcAft>
                <a:spcPts val="0"/>
              </a:spcAft>
              <a:buClr>
                <a:schemeClr val="accent3"/>
              </a:buClr>
              <a:buSzPts val="5600"/>
              <a:buNone/>
              <a:defRPr sz="5600">
                <a:solidFill>
                  <a:schemeClr val="accent3"/>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btitle">
  <p:cSld name="TITLE_1">
    <p:bg>
      <p:bgPr>
        <a:blipFill>
          <a:blip r:embed="rId2">
            <a:alphaModFix/>
          </a:blip>
          <a:stretch>
            <a:fillRect/>
          </a:stretch>
        </a:blipFill>
      </p:bgPr>
    </p:bg>
    <p:spTree>
      <p:nvGrpSpPr>
        <p:cNvPr id="11" name="Shape 11"/>
        <p:cNvGrpSpPr/>
        <p:nvPr/>
      </p:nvGrpSpPr>
      <p:grpSpPr>
        <a:xfrm>
          <a:off x="0" y="0"/>
          <a:ext cx="0" cy="0"/>
          <a:chOff x="0" y="0"/>
          <a:chExt cx="0" cy="0"/>
        </a:xfrm>
      </p:grpSpPr>
      <p:sp>
        <p:nvSpPr>
          <p:cNvPr id="12" name="Google Shape;12;p3"/>
          <p:cNvSpPr txBox="1"/>
          <p:nvPr>
            <p:ph type="ctrTitle"/>
          </p:nvPr>
        </p:nvSpPr>
        <p:spPr>
          <a:xfrm>
            <a:off x="4308200" y="1735750"/>
            <a:ext cx="4150200" cy="1159800"/>
          </a:xfrm>
          <a:prstGeom prst="rect">
            <a:avLst/>
          </a:prstGeom>
        </p:spPr>
        <p:txBody>
          <a:bodyPr anchorCtr="0" anchor="b" bIns="0" lIns="0" spcFirstLastPara="1" rIns="0" wrap="square" tIns="0">
            <a:noAutofit/>
          </a:bodyPr>
          <a:lstStyle>
            <a:lvl1pPr lvl="0" rtl="0">
              <a:spcBef>
                <a:spcPts val="0"/>
              </a:spcBef>
              <a:spcAft>
                <a:spcPts val="0"/>
              </a:spcAft>
              <a:buClr>
                <a:schemeClr val="accent3"/>
              </a:buClr>
              <a:buSzPts val="4000"/>
              <a:buNone/>
              <a:defRPr sz="4000">
                <a:solidFill>
                  <a:schemeClr val="accent3"/>
                </a:solidFill>
              </a:defRPr>
            </a:lvl1pPr>
            <a:lvl2pPr lvl="1" rtl="0">
              <a:spcBef>
                <a:spcPts val="0"/>
              </a:spcBef>
              <a:spcAft>
                <a:spcPts val="0"/>
              </a:spcAft>
              <a:buClr>
                <a:schemeClr val="accent3"/>
              </a:buClr>
              <a:buSzPts val="4000"/>
              <a:buNone/>
              <a:defRPr sz="4000">
                <a:solidFill>
                  <a:schemeClr val="accent3"/>
                </a:solidFill>
              </a:defRPr>
            </a:lvl2pPr>
            <a:lvl3pPr lvl="2" rtl="0">
              <a:spcBef>
                <a:spcPts val="0"/>
              </a:spcBef>
              <a:spcAft>
                <a:spcPts val="0"/>
              </a:spcAft>
              <a:buClr>
                <a:schemeClr val="accent3"/>
              </a:buClr>
              <a:buSzPts val="4000"/>
              <a:buNone/>
              <a:defRPr sz="4000">
                <a:solidFill>
                  <a:schemeClr val="accent3"/>
                </a:solidFill>
              </a:defRPr>
            </a:lvl3pPr>
            <a:lvl4pPr lvl="3" rtl="0">
              <a:spcBef>
                <a:spcPts val="0"/>
              </a:spcBef>
              <a:spcAft>
                <a:spcPts val="0"/>
              </a:spcAft>
              <a:buClr>
                <a:schemeClr val="accent3"/>
              </a:buClr>
              <a:buSzPts val="4000"/>
              <a:buNone/>
              <a:defRPr sz="4000">
                <a:solidFill>
                  <a:schemeClr val="accent3"/>
                </a:solidFill>
              </a:defRPr>
            </a:lvl4pPr>
            <a:lvl5pPr lvl="4" rtl="0">
              <a:spcBef>
                <a:spcPts val="0"/>
              </a:spcBef>
              <a:spcAft>
                <a:spcPts val="0"/>
              </a:spcAft>
              <a:buClr>
                <a:schemeClr val="accent3"/>
              </a:buClr>
              <a:buSzPts val="4000"/>
              <a:buNone/>
              <a:defRPr sz="4000">
                <a:solidFill>
                  <a:schemeClr val="accent3"/>
                </a:solidFill>
              </a:defRPr>
            </a:lvl5pPr>
            <a:lvl6pPr lvl="5" rtl="0">
              <a:spcBef>
                <a:spcPts val="0"/>
              </a:spcBef>
              <a:spcAft>
                <a:spcPts val="0"/>
              </a:spcAft>
              <a:buClr>
                <a:schemeClr val="accent3"/>
              </a:buClr>
              <a:buSzPts val="4000"/>
              <a:buNone/>
              <a:defRPr sz="4000">
                <a:solidFill>
                  <a:schemeClr val="accent3"/>
                </a:solidFill>
              </a:defRPr>
            </a:lvl6pPr>
            <a:lvl7pPr lvl="6" rtl="0">
              <a:spcBef>
                <a:spcPts val="0"/>
              </a:spcBef>
              <a:spcAft>
                <a:spcPts val="0"/>
              </a:spcAft>
              <a:buClr>
                <a:schemeClr val="accent3"/>
              </a:buClr>
              <a:buSzPts val="4000"/>
              <a:buNone/>
              <a:defRPr sz="4000">
                <a:solidFill>
                  <a:schemeClr val="accent3"/>
                </a:solidFill>
              </a:defRPr>
            </a:lvl7pPr>
            <a:lvl8pPr lvl="7" rtl="0">
              <a:spcBef>
                <a:spcPts val="0"/>
              </a:spcBef>
              <a:spcAft>
                <a:spcPts val="0"/>
              </a:spcAft>
              <a:buClr>
                <a:schemeClr val="accent3"/>
              </a:buClr>
              <a:buSzPts val="4000"/>
              <a:buNone/>
              <a:defRPr sz="4000">
                <a:solidFill>
                  <a:schemeClr val="accent3"/>
                </a:solidFill>
              </a:defRPr>
            </a:lvl8pPr>
            <a:lvl9pPr lvl="8" rtl="0">
              <a:spcBef>
                <a:spcPts val="0"/>
              </a:spcBef>
              <a:spcAft>
                <a:spcPts val="0"/>
              </a:spcAft>
              <a:buClr>
                <a:schemeClr val="accent3"/>
              </a:buClr>
              <a:buSzPts val="4000"/>
              <a:buNone/>
              <a:defRPr sz="4000">
                <a:solidFill>
                  <a:schemeClr val="accent3"/>
                </a:solidFill>
              </a:defRPr>
            </a:lvl9pPr>
          </a:lstStyle>
          <a:p/>
        </p:txBody>
      </p:sp>
      <p:sp>
        <p:nvSpPr>
          <p:cNvPr id="13" name="Google Shape;13;p3"/>
          <p:cNvSpPr txBox="1"/>
          <p:nvPr>
            <p:ph idx="1" type="subTitle"/>
          </p:nvPr>
        </p:nvSpPr>
        <p:spPr>
          <a:xfrm>
            <a:off x="4308200" y="2992452"/>
            <a:ext cx="4150200" cy="784800"/>
          </a:xfrm>
          <a:prstGeom prst="rect">
            <a:avLst/>
          </a:prstGeom>
        </p:spPr>
        <p:txBody>
          <a:bodyPr anchorCtr="0" anchor="t" bIns="0" lIns="0" spcFirstLastPara="1" rIns="0" wrap="square" tIns="0">
            <a:noAutofit/>
          </a:bodyPr>
          <a:lstStyle>
            <a:lvl1pPr lvl="0" rtl="0">
              <a:spcBef>
                <a:spcPts val="0"/>
              </a:spcBef>
              <a:spcAft>
                <a:spcPts val="0"/>
              </a:spcAft>
              <a:buClr>
                <a:schemeClr val="accent5"/>
              </a:buClr>
              <a:buSzPts val="2000"/>
              <a:buNone/>
              <a:defRPr>
                <a:solidFill>
                  <a:schemeClr val="accent5"/>
                </a:solidFill>
              </a:defRPr>
            </a:lvl1pPr>
            <a:lvl2pPr lvl="1" rtl="0">
              <a:spcBef>
                <a:spcPts val="1000"/>
              </a:spcBef>
              <a:spcAft>
                <a:spcPts val="0"/>
              </a:spcAft>
              <a:buClr>
                <a:schemeClr val="accent5"/>
              </a:buClr>
              <a:buSzPts val="3000"/>
              <a:buNone/>
              <a:defRPr sz="3000">
                <a:solidFill>
                  <a:schemeClr val="accent5"/>
                </a:solidFill>
              </a:defRPr>
            </a:lvl2pPr>
            <a:lvl3pPr lvl="2" rtl="0">
              <a:spcBef>
                <a:spcPts val="1000"/>
              </a:spcBef>
              <a:spcAft>
                <a:spcPts val="0"/>
              </a:spcAft>
              <a:buClr>
                <a:schemeClr val="accent5"/>
              </a:buClr>
              <a:buSzPts val="3000"/>
              <a:buNone/>
              <a:defRPr sz="3000">
                <a:solidFill>
                  <a:schemeClr val="accent5"/>
                </a:solidFill>
              </a:defRPr>
            </a:lvl3pPr>
            <a:lvl4pPr lvl="3" rtl="0">
              <a:spcBef>
                <a:spcPts val="1000"/>
              </a:spcBef>
              <a:spcAft>
                <a:spcPts val="0"/>
              </a:spcAft>
              <a:buClr>
                <a:schemeClr val="accent5"/>
              </a:buClr>
              <a:buSzPts val="3000"/>
              <a:buNone/>
              <a:defRPr sz="3000">
                <a:solidFill>
                  <a:schemeClr val="accent5"/>
                </a:solidFill>
              </a:defRPr>
            </a:lvl4pPr>
            <a:lvl5pPr lvl="4" rtl="0">
              <a:spcBef>
                <a:spcPts val="1000"/>
              </a:spcBef>
              <a:spcAft>
                <a:spcPts val="0"/>
              </a:spcAft>
              <a:buClr>
                <a:schemeClr val="accent5"/>
              </a:buClr>
              <a:buSzPts val="3000"/>
              <a:buNone/>
              <a:defRPr sz="3000">
                <a:solidFill>
                  <a:schemeClr val="accent5"/>
                </a:solidFill>
              </a:defRPr>
            </a:lvl5pPr>
            <a:lvl6pPr lvl="5" rtl="0">
              <a:spcBef>
                <a:spcPts val="1000"/>
              </a:spcBef>
              <a:spcAft>
                <a:spcPts val="0"/>
              </a:spcAft>
              <a:buClr>
                <a:schemeClr val="accent5"/>
              </a:buClr>
              <a:buSzPts val="3000"/>
              <a:buNone/>
              <a:defRPr sz="3000">
                <a:solidFill>
                  <a:schemeClr val="accent5"/>
                </a:solidFill>
              </a:defRPr>
            </a:lvl6pPr>
            <a:lvl7pPr lvl="6" rtl="0">
              <a:spcBef>
                <a:spcPts val="1000"/>
              </a:spcBef>
              <a:spcAft>
                <a:spcPts val="0"/>
              </a:spcAft>
              <a:buClr>
                <a:schemeClr val="accent5"/>
              </a:buClr>
              <a:buSzPts val="3000"/>
              <a:buNone/>
              <a:defRPr sz="3000">
                <a:solidFill>
                  <a:schemeClr val="accent5"/>
                </a:solidFill>
              </a:defRPr>
            </a:lvl7pPr>
            <a:lvl8pPr lvl="7" rtl="0">
              <a:spcBef>
                <a:spcPts val="1000"/>
              </a:spcBef>
              <a:spcAft>
                <a:spcPts val="0"/>
              </a:spcAft>
              <a:buClr>
                <a:schemeClr val="accent5"/>
              </a:buClr>
              <a:buSzPts val="3000"/>
              <a:buNone/>
              <a:defRPr sz="3000">
                <a:solidFill>
                  <a:schemeClr val="accent5"/>
                </a:solidFill>
              </a:defRPr>
            </a:lvl8pPr>
            <a:lvl9pPr lvl="8" rtl="0">
              <a:spcBef>
                <a:spcPts val="1000"/>
              </a:spcBef>
              <a:spcAft>
                <a:spcPts val="1000"/>
              </a:spcAft>
              <a:buClr>
                <a:schemeClr val="accent5"/>
              </a:buClr>
              <a:buSzPts val="3000"/>
              <a:buNone/>
              <a:defRPr sz="3000">
                <a:solidFill>
                  <a:schemeClr val="accent5"/>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TITLE_1_1">
    <p:bg>
      <p:bgPr>
        <a:blipFill>
          <a:blip r:embed="rId2">
            <a:alphaModFix/>
          </a:blip>
          <a:stretch>
            <a:fillRect/>
          </a:stretch>
        </a:blipFill>
      </p:bgPr>
    </p:bg>
    <p:spTree>
      <p:nvGrpSpPr>
        <p:cNvPr id="14" name="Shape 14"/>
        <p:cNvGrpSpPr/>
        <p:nvPr/>
      </p:nvGrpSpPr>
      <p:grpSpPr>
        <a:xfrm>
          <a:off x="0" y="0"/>
          <a:ext cx="0" cy="0"/>
          <a:chOff x="0" y="0"/>
          <a:chExt cx="0" cy="0"/>
        </a:xfrm>
      </p:grpSpPr>
      <p:sp>
        <p:nvSpPr>
          <p:cNvPr id="15" name="Google Shape;15;p4"/>
          <p:cNvSpPr/>
          <p:nvPr/>
        </p:nvSpPr>
        <p:spPr>
          <a:xfrm>
            <a:off x="3417825" y="200"/>
            <a:ext cx="5726100" cy="5143500"/>
          </a:xfrm>
          <a:prstGeom prst="rect">
            <a:avLst/>
          </a:prstGeom>
          <a:gradFill>
            <a:gsLst>
              <a:gs pos="0">
                <a:srgbClr val="FFFFFF">
                  <a:alpha val="0"/>
                </a:srgbClr>
              </a:gs>
              <a:gs pos="50000">
                <a:schemeClr val="lt1"/>
              </a:gs>
              <a:gs pos="100000">
                <a:srgbClr val="FFFFFF"/>
              </a:gs>
            </a:gsLst>
            <a:lin ang="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4"/>
          <p:cNvSpPr txBox="1"/>
          <p:nvPr>
            <p:ph idx="1" type="body"/>
          </p:nvPr>
        </p:nvSpPr>
        <p:spPr>
          <a:xfrm>
            <a:off x="4384400" y="637800"/>
            <a:ext cx="4097400" cy="1894800"/>
          </a:xfrm>
          <a:prstGeom prst="rect">
            <a:avLst/>
          </a:prstGeom>
        </p:spPr>
        <p:txBody>
          <a:bodyPr anchorCtr="0" anchor="t" bIns="0" lIns="0" spcFirstLastPara="1" rIns="0" wrap="square" tIns="0">
            <a:noAutofit/>
          </a:bodyPr>
          <a:lstStyle>
            <a:lvl1pPr indent="-381000" lvl="0" marL="457200" rtl="0">
              <a:spcBef>
                <a:spcPts val="0"/>
              </a:spcBef>
              <a:spcAft>
                <a:spcPts val="0"/>
              </a:spcAft>
              <a:buSzPts val="2400"/>
              <a:buChar char="⪢"/>
              <a:defRPr i="1" sz="2400"/>
            </a:lvl1pPr>
            <a:lvl2pPr indent="-381000" lvl="1" marL="914400" rtl="0">
              <a:spcBef>
                <a:spcPts val="1000"/>
              </a:spcBef>
              <a:spcAft>
                <a:spcPts val="0"/>
              </a:spcAft>
              <a:buSzPts val="2400"/>
              <a:buChar char="○"/>
              <a:defRPr i="1" sz="2400"/>
            </a:lvl2pPr>
            <a:lvl3pPr indent="-381000" lvl="2" marL="1371600" rtl="0">
              <a:spcBef>
                <a:spcPts val="1000"/>
              </a:spcBef>
              <a:spcAft>
                <a:spcPts val="0"/>
              </a:spcAft>
              <a:buSzPts val="2400"/>
              <a:buChar char="■"/>
              <a:defRPr i="1" sz="2400"/>
            </a:lvl3pPr>
            <a:lvl4pPr indent="-381000" lvl="3" marL="1828800" rtl="0">
              <a:spcBef>
                <a:spcPts val="1000"/>
              </a:spcBef>
              <a:spcAft>
                <a:spcPts val="0"/>
              </a:spcAft>
              <a:buSzPts val="2400"/>
              <a:buChar char="●"/>
              <a:defRPr i="1" sz="2400"/>
            </a:lvl4pPr>
            <a:lvl5pPr indent="-381000" lvl="4" marL="2286000" rtl="0">
              <a:spcBef>
                <a:spcPts val="1000"/>
              </a:spcBef>
              <a:spcAft>
                <a:spcPts val="0"/>
              </a:spcAft>
              <a:buSzPts val="2400"/>
              <a:buChar char="○"/>
              <a:defRPr i="1" sz="2400"/>
            </a:lvl5pPr>
            <a:lvl6pPr indent="-381000" lvl="5" marL="2743200" rtl="0">
              <a:spcBef>
                <a:spcPts val="1000"/>
              </a:spcBef>
              <a:spcAft>
                <a:spcPts val="0"/>
              </a:spcAft>
              <a:buSzPts val="2400"/>
              <a:buChar char="■"/>
              <a:defRPr i="1" sz="2400"/>
            </a:lvl6pPr>
            <a:lvl7pPr indent="-381000" lvl="6" marL="3200400" rtl="0">
              <a:spcBef>
                <a:spcPts val="1000"/>
              </a:spcBef>
              <a:spcAft>
                <a:spcPts val="0"/>
              </a:spcAft>
              <a:buSzPts val="2400"/>
              <a:buChar char="●"/>
              <a:defRPr i="1" sz="2400"/>
            </a:lvl7pPr>
            <a:lvl8pPr indent="-381000" lvl="7" marL="3657600" rtl="0">
              <a:spcBef>
                <a:spcPts val="1000"/>
              </a:spcBef>
              <a:spcAft>
                <a:spcPts val="0"/>
              </a:spcAft>
              <a:buSzPts val="2400"/>
              <a:buChar char="○"/>
              <a:defRPr i="1" sz="2400"/>
            </a:lvl8pPr>
            <a:lvl9pPr indent="-381000" lvl="8" marL="4114800">
              <a:spcBef>
                <a:spcPts val="1000"/>
              </a:spcBef>
              <a:spcAft>
                <a:spcPts val="1000"/>
              </a:spcAft>
              <a:buSzPts val="2400"/>
              <a:buChar char="■"/>
              <a:defRPr i="1" sz="2400"/>
            </a:lvl9pPr>
          </a:lstStyle>
          <a:p/>
        </p:txBody>
      </p:sp>
      <p:sp>
        <p:nvSpPr>
          <p:cNvPr id="17" name="Google Shape;17;p4"/>
          <p:cNvSpPr txBox="1"/>
          <p:nvPr/>
        </p:nvSpPr>
        <p:spPr>
          <a:xfrm>
            <a:off x="3851000" y="476575"/>
            <a:ext cx="1242300" cy="653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7200">
                <a:solidFill>
                  <a:schemeClr val="accent2"/>
                </a:solidFill>
                <a:latin typeface="Kalam"/>
                <a:ea typeface="Kalam"/>
                <a:cs typeface="Kalam"/>
                <a:sym typeface="Kalam"/>
              </a:rPr>
              <a:t>“</a:t>
            </a:r>
            <a:endParaRPr sz="7200">
              <a:solidFill>
                <a:schemeClr val="accent2"/>
              </a:solidFill>
              <a:latin typeface="Kalam"/>
              <a:ea typeface="Kalam"/>
              <a:cs typeface="Kalam"/>
              <a:sym typeface="Kalam"/>
            </a:endParaRPr>
          </a:p>
        </p:txBody>
      </p:sp>
      <p:sp>
        <p:nvSpPr>
          <p:cNvPr id="18" name="Google Shape;18;p4"/>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1 column" type="tx">
  <p:cSld name="TITLE_AND_BODY">
    <p:bg>
      <p:bgPr>
        <a:blipFill>
          <a:blip r:embed="rId2">
            <a:alphaModFix/>
          </a:blip>
          <a:stretch>
            <a:fillRect/>
          </a:stretch>
        </a:blipFill>
      </p:bgPr>
    </p:bg>
    <p:spTree>
      <p:nvGrpSpPr>
        <p:cNvPr id="19" name="Shape 19"/>
        <p:cNvGrpSpPr/>
        <p:nvPr/>
      </p:nvGrpSpPr>
      <p:grpSpPr>
        <a:xfrm>
          <a:off x="0" y="0"/>
          <a:ext cx="0" cy="0"/>
          <a:chOff x="0" y="0"/>
          <a:chExt cx="0" cy="0"/>
        </a:xfrm>
      </p:grpSpPr>
      <p:sp>
        <p:nvSpPr>
          <p:cNvPr id="20" name="Google Shape;20;p5"/>
          <p:cNvSpPr txBox="1"/>
          <p:nvPr>
            <p:ph type="title"/>
          </p:nvPr>
        </p:nvSpPr>
        <p:spPr>
          <a:xfrm>
            <a:off x="4115700" y="205975"/>
            <a:ext cx="4571100" cy="857400"/>
          </a:xfrm>
          <a:prstGeom prst="rect">
            <a:avLst/>
          </a:prstGeom>
        </p:spPr>
        <p:txBody>
          <a:bodyPr anchorCtr="0" anchor="b" bIns="0" lIns="0" spcFirstLastPara="1" rIns="0" wrap="square" tIns="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1" name="Google Shape;21;p5"/>
          <p:cNvSpPr txBox="1"/>
          <p:nvPr>
            <p:ph idx="1" type="body"/>
          </p:nvPr>
        </p:nvSpPr>
        <p:spPr>
          <a:xfrm>
            <a:off x="4115700" y="1338300"/>
            <a:ext cx="4571100" cy="3411600"/>
          </a:xfrm>
          <a:prstGeom prst="rect">
            <a:avLst/>
          </a:prstGeom>
        </p:spPr>
        <p:txBody>
          <a:bodyPr anchorCtr="0" anchor="t" bIns="0" lIns="0" spcFirstLastPara="1" rIns="0" wrap="square" tIns="0">
            <a:noAutofit/>
          </a:bodyPr>
          <a:lstStyle>
            <a:lvl1pPr indent="-355600" lvl="0" marL="457200">
              <a:spcBef>
                <a:spcPts val="0"/>
              </a:spcBef>
              <a:spcAft>
                <a:spcPts val="0"/>
              </a:spcAft>
              <a:buSzPts val="2000"/>
              <a:buChar char="⪢"/>
              <a:defRPr/>
            </a:lvl1pPr>
            <a:lvl2pPr indent="-355600" lvl="1" marL="914400">
              <a:spcBef>
                <a:spcPts val="1000"/>
              </a:spcBef>
              <a:spcAft>
                <a:spcPts val="0"/>
              </a:spcAft>
              <a:buSzPts val="2000"/>
              <a:buChar char="○"/>
              <a:defRPr/>
            </a:lvl2pPr>
            <a:lvl3pPr indent="-355600" lvl="2" marL="1371600">
              <a:spcBef>
                <a:spcPts val="1000"/>
              </a:spcBef>
              <a:spcAft>
                <a:spcPts val="0"/>
              </a:spcAft>
              <a:buSzPts val="2000"/>
              <a:buChar char="■"/>
              <a:defRPr/>
            </a:lvl3pPr>
            <a:lvl4pPr indent="-355600" lvl="3" marL="1828800">
              <a:spcBef>
                <a:spcPts val="1000"/>
              </a:spcBef>
              <a:spcAft>
                <a:spcPts val="0"/>
              </a:spcAft>
              <a:buSzPts val="2000"/>
              <a:buChar char="●"/>
              <a:defRPr/>
            </a:lvl4pPr>
            <a:lvl5pPr indent="-355600" lvl="4" marL="2286000">
              <a:spcBef>
                <a:spcPts val="1000"/>
              </a:spcBef>
              <a:spcAft>
                <a:spcPts val="0"/>
              </a:spcAft>
              <a:buSzPts val="2000"/>
              <a:buChar char="○"/>
              <a:defRPr/>
            </a:lvl5pPr>
            <a:lvl6pPr indent="-355600" lvl="5" marL="2743200">
              <a:spcBef>
                <a:spcPts val="1000"/>
              </a:spcBef>
              <a:spcAft>
                <a:spcPts val="0"/>
              </a:spcAft>
              <a:buSzPts val="2000"/>
              <a:buChar char="■"/>
              <a:defRPr/>
            </a:lvl6pPr>
            <a:lvl7pPr indent="-355600" lvl="6" marL="3200400">
              <a:spcBef>
                <a:spcPts val="1000"/>
              </a:spcBef>
              <a:spcAft>
                <a:spcPts val="0"/>
              </a:spcAft>
              <a:buSzPts val="2000"/>
              <a:buChar char="●"/>
              <a:defRPr/>
            </a:lvl7pPr>
            <a:lvl8pPr indent="-355600" lvl="7" marL="3657600">
              <a:spcBef>
                <a:spcPts val="1000"/>
              </a:spcBef>
              <a:spcAft>
                <a:spcPts val="0"/>
              </a:spcAft>
              <a:buSzPts val="2000"/>
              <a:buChar char="○"/>
              <a:defRPr/>
            </a:lvl8pPr>
            <a:lvl9pPr indent="-355600" lvl="8" marL="4114800">
              <a:spcBef>
                <a:spcPts val="1000"/>
              </a:spcBef>
              <a:spcAft>
                <a:spcPts val="1000"/>
              </a:spcAft>
              <a:buSzPts val="2000"/>
              <a:buChar char="■"/>
              <a:defRPr/>
            </a:lvl9pPr>
          </a:lstStyle>
          <a:p/>
        </p:txBody>
      </p:sp>
      <p:sp>
        <p:nvSpPr>
          <p:cNvPr id="22" name="Google Shape;22;p5"/>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type="twoColTx">
  <p:cSld name="TITLE_AND_TWO_COLUMNS">
    <p:bg>
      <p:bgPr>
        <a:blipFill>
          <a:blip r:embed="rId2">
            <a:alphaModFix/>
          </a:blip>
          <a:stretch>
            <a:fillRect/>
          </a:stretch>
        </a:blipFill>
      </p:bgPr>
    </p:bg>
    <p:spTree>
      <p:nvGrpSpPr>
        <p:cNvPr id="23" name="Shape 23"/>
        <p:cNvGrpSpPr/>
        <p:nvPr/>
      </p:nvGrpSpPr>
      <p:grpSpPr>
        <a:xfrm>
          <a:off x="0" y="0"/>
          <a:ext cx="0" cy="0"/>
          <a:chOff x="0" y="0"/>
          <a:chExt cx="0" cy="0"/>
        </a:xfrm>
      </p:grpSpPr>
      <p:sp>
        <p:nvSpPr>
          <p:cNvPr id="24" name="Google Shape;24;p6"/>
          <p:cNvSpPr txBox="1"/>
          <p:nvPr>
            <p:ph type="title"/>
          </p:nvPr>
        </p:nvSpPr>
        <p:spPr>
          <a:xfrm>
            <a:off x="2854150" y="205975"/>
            <a:ext cx="5832600" cy="857400"/>
          </a:xfrm>
          <a:prstGeom prst="rect">
            <a:avLst/>
          </a:prstGeom>
        </p:spPr>
        <p:txBody>
          <a:bodyPr anchorCtr="0" anchor="b" bIns="0" lIns="0" spcFirstLastPara="1" rIns="0" wrap="square" tIns="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25" name="Google Shape;25;p6"/>
          <p:cNvSpPr txBox="1"/>
          <p:nvPr>
            <p:ph idx="1" type="body"/>
          </p:nvPr>
        </p:nvSpPr>
        <p:spPr>
          <a:xfrm>
            <a:off x="2854175" y="1333125"/>
            <a:ext cx="2831100" cy="3459600"/>
          </a:xfrm>
          <a:prstGeom prst="rect">
            <a:avLst/>
          </a:prstGeom>
        </p:spPr>
        <p:txBody>
          <a:bodyPr anchorCtr="0" anchor="t" bIns="0" lIns="0" spcFirstLastPara="1" rIns="0" wrap="square" tIns="0">
            <a:noAutofit/>
          </a:bodyPr>
          <a:lstStyle>
            <a:lvl1pPr indent="-342900" lvl="0" marL="457200">
              <a:spcBef>
                <a:spcPts val="0"/>
              </a:spcBef>
              <a:spcAft>
                <a:spcPts val="0"/>
              </a:spcAft>
              <a:buSzPts val="1800"/>
              <a:buChar char="⪢"/>
              <a:defRPr sz="1800"/>
            </a:lvl1pPr>
            <a:lvl2pPr indent="-342900" lvl="1" marL="914400">
              <a:spcBef>
                <a:spcPts val="1000"/>
              </a:spcBef>
              <a:spcAft>
                <a:spcPts val="0"/>
              </a:spcAft>
              <a:buSzPts val="1800"/>
              <a:buChar char="○"/>
              <a:defRPr sz="1800"/>
            </a:lvl2pPr>
            <a:lvl3pPr indent="-342900" lvl="2" marL="1371600">
              <a:spcBef>
                <a:spcPts val="1000"/>
              </a:spcBef>
              <a:spcAft>
                <a:spcPts val="0"/>
              </a:spcAft>
              <a:buSzPts val="1800"/>
              <a:buChar char="■"/>
              <a:defRPr sz="1800"/>
            </a:lvl3pPr>
            <a:lvl4pPr indent="-342900" lvl="3" marL="1828800">
              <a:spcBef>
                <a:spcPts val="1000"/>
              </a:spcBef>
              <a:spcAft>
                <a:spcPts val="0"/>
              </a:spcAft>
              <a:buSzPts val="1800"/>
              <a:buChar char="●"/>
              <a:defRPr sz="1800"/>
            </a:lvl4pPr>
            <a:lvl5pPr indent="-342900" lvl="4" marL="2286000">
              <a:spcBef>
                <a:spcPts val="1000"/>
              </a:spcBef>
              <a:spcAft>
                <a:spcPts val="0"/>
              </a:spcAft>
              <a:buSzPts val="1800"/>
              <a:buChar char="○"/>
              <a:defRPr sz="1800"/>
            </a:lvl5pPr>
            <a:lvl6pPr indent="-342900" lvl="5" marL="2743200">
              <a:spcBef>
                <a:spcPts val="1000"/>
              </a:spcBef>
              <a:spcAft>
                <a:spcPts val="0"/>
              </a:spcAft>
              <a:buSzPts val="1800"/>
              <a:buChar char="■"/>
              <a:defRPr sz="1800"/>
            </a:lvl6pPr>
            <a:lvl7pPr indent="-342900" lvl="6" marL="3200400">
              <a:spcBef>
                <a:spcPts val="1000"/>
              </a:spcBef>
              <a:spcAft>
                <a:spcPts val="0"/>
              </a:spcAft>
              <a:buSzPts val="1800"/>
              <a:buChar char="●"/>
              <a:defRPr sz="1800"/>
            </a:lvl7pPr>
            <a:lvl8pPr indent="-342900" lvl="7" marL="3657600">
              <a:spcBef>
                <a:spcPts val="1000"/>
              </a:spcBef>
              <a:spcAft>
                <a:spcPts val="0"/>
              </a:spcAft>
              <a:buSzPts val="1800"/>
              <a:buChar char="○"/>
              <a:defRPr sz="1800"/>
            </a:lvl8pPr>
            <a:lvl9pPr indent="-342900" lvl="8" marL="4114800">
              <a:spcBef>
                <a:spcPts val="1000"/>
              </a:spcBef>
              <a:spcAft>
                <a:spcPts val="1000"/>
              </a:spcAft>
              <a:buSzPts val="1800"/>
              <a:buChar char="■"/>
              <a:defRPr sz="1800"/>
            </a:lvl9pPr>
          </a:lstStyle>
          <a:p/>
        </p:txBody>
      </p:sp>
      <p:sp>
        <p:nvSpPr>
          <p:cNvPr id="26" name="Google Shape;26;p6"/>
          <p:cNvSpPr txBox="1"/>
          <p:nvPr>
            <p:ph idx="2" type="body"/>
          </p:nvPr>
        </p:nvSpPr>
        <p:spPr>
          <a:xfrm>
            <a:off x="5855725" y="1333125"/>
            <a:ext cx="2831100" cy="3459600"/>
          </a:xfrm>
          <a:prstGeom prst="rect">
            <a:avLst/>
          </a:prstGeom>
        </p:spPr>
        <p:txBody>
          <a:bodyPr anchorCtr="0" anchor="t" bIns="0" lIns="0" spcFirstLastPara="1" rIns="0" wrap="square" tIns="0">
            <a:noAutofit/>
          </a:bodyPr>
          <a:lstStyle>
            <a:lvl1pPr indent="-342900" lvl="0" marL="457200">
              <a:spcBef>
                <a:spcPts val="0"/>
              </a:spcBef>
              <a:spcAft>
                <a:spcPts val="0"/>
              </a:spcAft>
              <a:buSzPts val="1800"/>
              <a:buChar char="⪢"/>
              <a:defRPr sz="1800"/>
            </a:lvl1pPr>
            <a:lvl2pPr indent="-342900" lvl="1" marL="914400">
              <a:spcBef>
                <a:spcPts val="1000"/>
              </a:spcBef>
              <a:spcAft>
                <a:spcPts val="0"/>
              </a:spcAft>
              <a:buSzPts val="1800"/>
              <a:buChar char="○"/>
              <a:defRPr sz="1800"/>
            </a:lvl2pPr>
            <a:lvl3pPr indent="-342900" lvl="2" marL="1371600">
              <a:spcBef>
                <a:spcPts val="1000"/>
              </a:spcBef>
              <a:spcAft>
                <a:spcPts val="0"/>
              </a:spcAft>
              <a:buSzPts val="1800"/>
              <a:buChar char="■"/>
              <a:defRPr sz="1800"/>
            </a:lvl3pPr>
            <a:lvl4pPr indent="-342900" lvl="3" marL="1828800">
              <a:spcBef>
                <a:spcPts val="1000"/>
              </a:spcBef>
              <a:spcAft>
                <a:spcPts val="0"/>
              </a:spcAft>
              <a:buSzPts val="1800"/>
              <a:buChar char="●"/>
              <a:defRPr sz="1800"/>
            </a:lvl4pPr>
            <a:lvl5pPr indent="-342900" lvl="4" marL="2286000">
              <a:spcBef>
                <a:spcPts val="1000"/>
              </a:spcBef>
              <a:spcAft>
                <a:spcPts val="0"/>
              </a:spcAft>
              <a:buSzPts val="1800"/>
              <a:buChar char="○"/>
              <a:defRPr sz="1800"/>
            </a:lvl5pPr>
            <a:lvl6pPr indent="-342900" lvl="5" marL="2743200">
              <a:spcBef>
                <a:spcPts val="1000"/>
              </a:spcBef>
              <a:spcAft>
                <a:spcPts val="0"/>
              </a:spcAft>
              <a:buSzPts val="1800"/>
              <a:buChar char="■"/>
              <a:defRPr sz="1800"/>
            </a:lvl6pPr>
            <a:lvl7pPr indent="-342900" lvl="6" marL="3200400">
              <a:spcBef>
                <a:spcPts val="1000"/>
              </a:spcBef>
              <a:spcAft>
                <a:spcPts val="0"/>
              </a:spcAft>
              <a:buSzPts val="1800"/>
              <a:buChar char="●"/>
              <a:defRPr sz="1800"/>
            </a:lvl7pPr>
            <a:lvl8pPr indent="-342900" lvl="7" marL="3657600">
              <a:spcBef>
                <a:spcPts val="1000"/>
              </a:spcBef>
              <a:spcAft>
                <a:spcPts val="0"/>
              </a:spcAft>
              <a:buSzPts val="1800"/>
              <a:buChar char="○"/>
              <a:defRPr sz="1800"/>
            </a:lvl8pPr>
            <a:lvl9pPr indent="-342900" lvl="8" marL="4114800">
              <a:spcBef>
                <a:spcPts val="1000"/>
              </a:spcBef>
              <a:spcAft>
                <a:spcPts val="1000"/>
              </a:spcAft>
              <a:buSzPts val="1800"/>
              <a:buChar char="■"/>
              <a:defRPr sz="1800"/>
            </a:lvl9pPr>
          </a:lstStyle>
          <a:p/>
        </p:txBody>
      </p:sp>
      <p:sp>
        <p:nvSpPr>
          <p:cNvPr id="27" name="Google Shape;27;p6"/>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3 columns">
  <p:cSld name="TITLE_AND_TWO_COLUMNS_1">
    <p:bg>
      <p:bgPr>
        <a:blipFill>
          <a:blip r:embed="rId2">
            <a:alphaModFix/>
          </a:blip>
          <a:stretch>
            <a:fillRect/>
          </a:stretch>
        </a:blipFill>
      </p:bgPr>
    </p:bg>
    <p:spTree>
      <p:nvGrpSpPr>
        <p:cNvPr id="28" name="Shape 28"/>
        <p:cNvGrpSpPr/>
        <p:nvPr/>
      </p:nvGrpSpPr>
      <p:grpSpPr>
        <a:xfrm>
          <a:off x="0" y="0"/>
          <a:ext cx="0" cy="0"/>
          <a:chOff x="0" y="0"/>
          <a:chExt cx="0" cy="0"/>
        </a:xfrm>
      </p:grpSpPr>
      <p:sp>
        <p:nvSpPr>
          <p:cNvPr id="29" name="Google Shape;29;p7"/>
          <p:cNvSpPr txBox="1"/>
          <p:nvPr>
            <p:ph type="title"/>
          </p:nvPr>
        </p:nvSpPr>
        <p:spPr>
          <a:xfrm>
            <a:off x="2854150" y="205975"/>
            <a:ext cx="5832600" cy="857400"/>
          </a:xfrm>
          <a:prstGeom prst="rect">
            <a:avLst/>
          </a:prstGeom>
        </p:spPr>
        <p:txBody>
          <a:bodyPr anchorCtr="0" anchor="b" bIns="0" lIns="0" spcFirstLastPara="1" rIns="0" wrap="square" tIns="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p:txBody>
      </p:sp>
      <p:sp>
        <p:nvSpPr>
          <p:cNvPr id="30" name="Google Shape;30;p7"/>
          <p:cNvSpPr txBox="1"/>
          <p:nvPr>
            <p:ph idx="1" type="body"/>
          </p:nvPr>
        </p:nvSpPr>
        <p:spPr>
          <a:xfrm>
            <a:off x="2854150" y="1333125"/>
            <a:ext cx="1859400" cy="3459600"/>
          </a:xfrm>
          <a:prstGeom prst="rect">
            <a:avLst/>
          </a:prstGeom>
        </p:spPr>
        <p:txBody>
          <a:bodyPr anchorCtr="0" anchor="t" bIns="0" lIns="0" spcFirstLastPara="1" rIns="0" wrap="square" tIns="0">
            <a:noAutofit/>
          </a:bodyPr>
          <a:lstStyle>
            <a:lvl1pPr indent="-330200" lvl="0" marL="457200" rtl="0">
              <a:spcBef>
                <a:spcPts val="0"/>
              </a:spcBef>
              <a:spcAft>
                <a:spcPts val="0"/>
              </a:spcAft>
              <a:buSzPts val="1600"/>
              <a:buChar char="⪢"/>
              <a:defRPr sz="1600"/>
            </a:lvl1pPr>
            <a:lvl2pPr indent="-330200" lvl="1" marL="914400" rtl="0">
              <a:spcBef>
                <a:spcPts val="1000"/>
              </a:spcBef>
              <a:spcAft>
                <a:spcPts val="0"/>
              </a:spcAft>
              <a:buSzPts val="1600"/>
              <a:buChar char="○"/>
              <a:defRPr sz="1600"/>
            </a:lvl2pPr>
            <a:lvl3pPr indent="-330200" lvl="2" marL="1371600" rtl="0">
              <a:spcBef>
                <a:spcPts val="1000"/>
              </a:spcBef>
              <a:spcAft>
                <a:spcPts val="0"/>
              </a:spcAft>
              <a:buSzPts val="1600"/>
              <a:buChar char="■"/>
              <a:defRPr sz="1600"/>
            </a:lvl3pPr>
            <a:lvl4pPr indent="-330200" lvl="3" marL="1828800" rtl="0">
              <a:spcBef>
                <a:spcPts val="1000"/>
              </a:spcBef>
              <a:spcAft>
                <a:spcPts val="0"/>
              </a:spcAft>
              <a:buSzPts val="1600"/>
              <a:buChar char="●"/>
              <a:defRPr sz="1600"/>
            </a:lvl4pPr>
            <a:lvl5pPr indent="-330200" lvl="4" marL="2286000" rtl="0">
              <a:spcBef>
                <a:spcPts val="1000"/>
              </a:spcBef>
              <a:spcAft>
                <a:spcPts val="0"/>
              </a:spcAft>
              <a:buSzPts val="1600"/>
              <a:buChar char="○"/>
              <a:defRPr sz="1600"/>
            </a:lvl5pPr>
            <a:lvl6pPr indent="-330200" lvl="5" marL="2743200" rtl="0">
              <a:spcBef>
                <a:spcPts val="1000"/>
              </a:spcBef>
              <a:spcAft>
                <a:spcPts val="0"/>
              </a:spcAft>
              <a:buSzPts val="1600"/>
              <a:buChar char="■"/>
              <a:defRPr sz="1600"/>
            </a:lvl6pPr>
            <a:lvl7pPr indent="-330200" lvl="6" marL="3200400" rtl="0">
              <a:spcBef>
                <a:spcPts val="1000"/>
              </a:spcBef>
              <a:spcAft>
                <a:spcPts val="0"/>
              </a:spcAft>
              <a:buSzPts val="1600"/>
              <a:buChar char="●"/>
              <a:defRPr sz="1600"/>
            </a:lvl7pPr>
            <a:lvl8pPr indent="-330200" lvl="7" marL="3657600" rtl="0">
              <a:spcBef>
                <a:spcPts val="1000"/>
              </a:spcBef>
              <a:spcAft>
                <a:spcPts val="0"/>
              </a:spcAft>
              <a:buSzPts val="1600"/>
              <a:buChar char="○"/>
              <a:defRPr sz="1600"/>
            </a:lvl8pPr>
            <a:lvl9pPr indent="-330200" lvl="8" marL="4114800" rtl="0">
              <a:spcBef>
                <a:spcPts val="1000"/>
              </a:spcBef>
              <a:spcAft>
                <a:spcPts val="1000"/>
              </a:spcAft>
              <a:buSzPts val="1600"/>
              <a:buChar char="■"/>
              <a:defRPr sz="1600"/>
            </a:lvl9pPr>
          </a:lstStyle>
          <a:p/>
        </p:txBody>
      </p:sp>
      <p:sp>
        <p:nvSpPr>
          <p:cNvPr id="31" name="Google Shape;31;p7"/>
          <p:cNvSpPr txBox="1"/>
          <p:nvPr>
            <p:ph idx="2" type="body"/>
          </p:nvPr>
        </p:nvSpPr>
        <p:spPr>
          <a:xfrm>
            <a:off x="4808736" y="1333125"/>
            <a:ext cx="1859400" cy="3459600"/>
          </a:xfrm>
          <a:prstGeom prst="rect">
            <a:avLst/>
          </a:prstGeom>
        </p:spPr>
        <p:txBody>
          <a:bodyPr anchorCtr="0" anchor="t" bIns="0" lIns="0" spcFirstLastPara="1" rIns="0" wrap="square" tIns="0">
            <a:noAutofit/>
          </a:bodyPr>
          <a:lstStyle>
            <a:lvl1pPr indent="-330200" lvl="0" marL="457200" rtl="0">
              <a:spcBef>
                <a:spcPts val="0"/>
              </a:spcBef>
              <a:spcAft>
                <a:spcPts val="0"/>
              </a:spcAft>
              <a:buSzPts val="1600"/>
              <a:buChar char="⪢"/>
              <a:defRPr sz="1600"/>
            </a:lvl1pPr>
            <a:lvl2pPr indent="-330200" lvl="1" marL="914400" rtl="0">
              <a:spcBef>
                <a:spcPts val="1000"/>
              </a:spcBef>
              <a:spcAft>
                <a:spcPts val="0"/>
              </a:spcAft>
              <a:buSzPts val="1600"/>
              <a:buChar char="○"/>
              <a:defRPr sz="1600"/>
            </a:lvl2pPr>
            <a:lvl3pPr indent="-330200" lvl="2" marL="1371600" rtl="0">
              <a:spcBef>
                <a:spcPts val="1000"/>
              </a:spcBef>
              <a:spcAft>
                <a:spcPts val="0"/>
              </a:spcAft>
              <a:buSzPts val="1600"/>
              <a:buChar char="■"/>
              <a:defRPr sz="1600"/>
            </a:lvl3pPr>
            <a:lvl4pPr indent="-330200" lvl="3" marL="1828800" rtl="0">
              <a:spcBef>
                <a:spcPts val="1000"/>
              </a:spcBef>
              <a:spcAft>
                <a:spcPts val="0"/>
              </a:spcAft>
              <a:buSzPts val="1600"/>
              <a:buChar char="●"/>
              <a:defRPr sz="1600"/>
            </a:lvl4pPr>
            <a:lvl5pPr indent="-330200" lvl="4" marL="2286000" rtl="0">
              <a:spcBef>
                <a:spcPts val="1000"/>
              </a:spcBef>
              <a:spcAft>
                <a:spcPts val="0"/>
              </a:spcAft>
              <a:buSzPts val="1600"/>
              <a:buChar char="○"/>
              <a:defRPr sz="1600"/>
            </a:lvl5pPr>
            <a:lvl6pPr indent="-330200" lvl="5" marL="2743200" rtl="0">
              <a:spcBef>
                <a:spcPts val="1000"/>
              </a:spcBef>
              <a:spcAft>
                <a:spcPts val="0"/>
              </a:spcAft>
              <a:buSzPts val="1600"/>
              <a:buChar char="■"/>
              <a:defRPr sz="1600"/>
            </a:lvl6pPr>
            <a:lvl7pPr indent="-330200" lvl="6" marL="3200400" rtl="0">
              <a:spcBef>
                <a:spcPts val="1000"/>
              </a:spcBef>
              <a:spcAft>
                <a:spcPts val="0"/>
              </a:spcAft>
              <a:buSzPts val="1600"/>
              <a:buChar char="●"/>
              <a:defRPr sz="1600"/>
            </a:lvl7pPr>
            <a:lvl8pPr indent="-330200" lvl="7" marL="3657600" rtl="0">
              <a:spcBef>
                <a:spcPts val="1000"/>
              </a:spcBef>
              <a:spcAft>
                <a:spcPts val="0"/>
              </a:spcAft>
              <a:buSzPts val="1600"/>
              <a:buChar char="○"/>
              <a:defRPr sz="1600"/>
            </a:lvl8pPr>
            <a:lvl9pPr indent="-330200" lvl="8" marL="4114800" rtl="0">
              <a:spcBef>
                <a:spcPts val="1000"/>
              </a:spcBef>
              <a:spcAft>
                <a:spcPts val="1000"/>
              </a:spcAft>
              <a:buSzPts val="1600"/>
              <a:buChar char="■"/>
              <a:defRPr sz="1600"/>
            </a:lvl9pPr>
          </a:lstStyle>
          <a:p/>
        </p:txBody>
      </p:sp>
      <p:sp>
        <p:nvSpPr>
          <p:cNvPr id="32" name="Google Shape;32;p7"/>
          <p:cNvSpPr txBox="1"/>
          <p:nvPr>
            <p:ph idx="3" type="body"/>
          </p:nvPr>
        </p:nvSpPr>
        <p:spPr>
          <a:xfrm>
            <a:off x="6763323" y="1333125"/>
            <a:ext cx="1859400" cy="3459600"/>
          </a:xfrm>
          <a:prstGeom prst="rect">
            <a:avLst/>
          </a:prstGeom>
        </p:spPr>
        <p:txBody>
          <a:bodyPr anchorCtr="0" anchor="t" bIns="0" lIns="0" spcFirstLastPara="1" rIns="0" wrap="square" tIns="0">
            <a:noAutofit/>
          </a:bodyPr>
          <a:lstStyle>
            <a:lvl1pPr indent="-330200" lvl="0" marL="457200" rtl="0">
              <a:spcBef>
                <a:spcPts val="0"/>
              </a:spcBef>
              <a:spcAft>
                <a:spcPts val="0"/>
              </a:spcAft>
              <a:buSzPts val="1600"/>
              <a:buChar char="⪢"/>
              <a:defRPr sz="1600"/>
            </a:lvl1pPr>
            <a:lvl2pPr indent="-330200" lvl="1" marL="914400" rtl="0">
              <a:spcBef>
                <a:spcPts val="1000"/>
              </a:spcBef>
              <a:spcAft>
                <a:spcPts val="0"/>
              </a:spcAft>
              <a:buSzPts val="1600"/>
              <a:buChar char="○"/>
              <a:defRPr sz="1600"/>
            </a:lvl2pPr>
            <a:lvl3pPr indent="-330200" lvl="2" marL="1371600" rtl="0">
              <a:spcBef>
                <a:spcPts val="1000"/>
              </a:spcBef>
              <a:spcAft>
                <a:spcPts val="0"/>
              </a:spcAft>
              <a:buSzPts val="1600"/>
              <a:buChar char="■"/>
              <a:defRPr sz="1600"/>
            </a:lvl3pPr>
            <a:lvl4pPr indent="-330200" lvl="3" marL="1828800" rtl="0">
              <a:spcBef>
                <a:spcPts val="1000"/>
              </a:spcBef>
              <a:spcAft>
                <a:spcPts val="0"/>
              </a:spcAft>
              <a:buSzPts val="1600"/>
              <a:buChar char="●"/>
              <a:defRPr sz="1600"/>
            </a:lvl4pPr>
            <a:lvl5pPr indent="-330200" lvl="4" marL="2286000" rtl="0">
              <a:spcBef>
                <a:spcPts val="1000"/>
              </a:spcBef>
              <a:spcAft>
                <a:spcPts val="0"/>
              </a:spcAft>
              <a:buSzPts val="1600"/>
              <a:buChar char="○"/>
              <a:defRPr sz="1600"/>
            </a:lvl5pPr>
            <a:lvl6pPr indent="-330200" lvl="5" marL="2743200" rtl="0">
              <a:spcBef>
                <a:spcPts val="1000"/>
              </a:spcBef>
              <a:spcAft>
                <a:spcPts val="0"/>
              </a:spcAft>
              <a:buSzPts val="1600"/>
              <a:buChar char="■"/>
              <a:defRPr sz="1600"/>
            </a:lvl6pPr>
            <a:lvl7pPr indent="-330200" lvl="6" marL="3200400" rtl="0">
              <a:spcBef>
                <a:spcPts val="1000"/>
              </a:spcBef>
              <a:spcAft>
                <a:spcPts val="0"/>
              </a:spcAft>
              <a:buSzPts val="1600"/>
              <a:buChar char="●"/>
              <a:defRPr sz="1600"/>
            </a:lvl7pPr>
            <a:lvl8pPr indent="-330200" lvl="7" marL="3657600" rtl="0">
              <a:spcBef>
                <a:spcPts val="1000"/>
              </a:spcBef>
              <a:spcAft>
                <a:spcPts val="0"/>
              </a:spcAft>
              <a:buSzPts val="1600"/>
              <a:buChar char="○"/>
              <a:defRPr sz="1600"/>
            </a:lvl8pPr>
            <a:lvl9pPr indent="-330200" lvl="8" marL="4114800" rtl="0">
              <a:spcBef>
                <a:spcPts val="1000"/>
              </a:spcBef>
              <a:spcAft>
                <a:spcPts val="1000"/>
              </a:spcAft>
              <a:buSzPts val="1600"/>
              <a:buChar char="■"/>
              <a:defRPr sz="1600"/>
            </a:lvl9pPr>
          </a:lstStyle>
          <a:p/>
        </p:txBody>
      </p:sp>
      <p:sp>
        <p:nvSpPr>
          <p:cNvPr id="33" name="Google Shape;33;p7"/>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blipFill>
          <a:blip r:embed="rId2">
            <a:alphaModFix/>
          </a:blip>
          <a:stretch>
            <a:fillRect/>
          </a:stretch>
        </a:blipFill>
      </p:bgPr>
    </p:bg>
    <p:spTree>
      <p:nvGrpSpPr>
        <p:cNvPr id="34" name="Shape 34"/>
        <p:cNvGrpSpPr/>
        <p:nvPr/>
      </p:nvGrpSpPr>
      <p:grpSpPr>
        <a:xfrm>
          <a:off x="0" y="0"/>
          <a:ext cx="0" cy="0"/>
          <a:chOff x="0" y="0"/>
          <a:chExt cx="0" cy="0"/>
        </a:xfrm>
      </p:grpSpPr>
      <p:sp>
        <p:nvSpPr>
          <p:cNvPr id="35" name="Google Shape;35;p8"/>
          <p:cNvSpPr txBox="1"/>
          <p:nvPr>
            <p:ph type="title"/>
          </p:nvPr>
        </p:nvSpPr>
        <p:spPr>
          <a:xfrm>
            <a:off x="4115700" y="205975"/>
            <a:ext cx="4571100" cy="857400"/>
          </a:xfrm>
          <a:prstGeom prst="rect">
            <a:avLst/>
          </a:prstGeom>
        </p:spPr>
        <p:txBody>
          <a:bodyPr anchorCtr="0" anchor="b" bIns="0" lIns="0" spcFirstLastPara="1" rIns="0" wrap="square" tIns="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
        <p:nvSpPr>
          <p:cNvPr id="36" name="Google Shape;36;p8"/>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blipFill>
          <a:blip r:embed="rId2">
            <a:alphaModFix/>
          </a:blip>
          <a:stretch>
            <a:fillRect/>
          </a:stretch>
        </a:blipFill>
      </p:bgPr>
    </p:bg>
    <p:spTree>
      <p:nvGrpSpPr>
        <p:cNvPr id="37" name="Shape 37"/>
        <p:cNvGrpSpPr/>
        <p:nvPr/>
      </p:nvGrpSpPr>
      <p:grpSpPr>
        <a:xfrm>
          <a:off x="0" y="0"/>
          <a:ext cx="0" cy="0"/>
          <a:chOff x="0" y="0"/>
          <a:chExt cx="0" cy="0"/>
        </a:xfrm>
      </p:grpSpPr>
      <p:sp>
        <p:nvSpPr>
          <p:cNvPr id="38" name="Google Shape;38;p9"/>
          <p:cNvSpPr txBox="1"/>
          <p:nvPr>
            <p:ph idx="1" type="body"/>
          </p:nvPr>
        </p:nvSpPr>
        <p:spPr>
          <a:xfrm>
            <a:off x="4115700" y="4406300"/>
            <a:ext cx="4571100" cy="519600"/>
          </a:xfrm>
          <a:prstGeom prst="rect">
            <a:avLst/>
          </a:prstGeom>
        </p:spPr>
        <p:txBody>
          <a:bodyPr anchorCtr="0" anchor="t" bIns="0" lIns="0" spcFirstLastPara="1" rIns="0" wrap="square" tIns="0">
            <a:noAutofit/>
          </a:bodyPr>
          <a:lstStyle>
            <a:lvl1pPr indent="-228600" lvl="0" marL="457200">
              <a:spcBef>
                <a:spcPts val="360"/>
              </a:spcBef>
              <a:spcAft>
                <a:spcPts val="1000"/>
              </a:spcAft>
              <a:buSzPts val="1600"/>
              <a:buNone/>
              <a:defRPr sz="1600"/>
            </a:lvl1pPr>
          </a:lstStyle>
          <a:p/>
        </p:txBody>
      </p:sp>
      <p:sp>
        <p:nvSpPr>
          <p:cNvPr id="39" name="Google Shape;39;p9"/>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0" name="Shape 40"/>
        <p:cNvGrpSpPr/>
        <p:nvPr/>
      </p:nvGrpSpPr>
      <p:grpSpPr>
        <a:xfrm>
          <a:off x="0" y="0"/>
          <a:ext cx="0" cy="0"/>
          <a:chOff x="0" y="0"/>
          <a:chExt cx="0" cy="0"/>
        </a:xfrm>
      </p:grpSpPr>
      <p:sp>
        <p:nvSpPr>
          <p:cNvPr id="41" name="Google Shape;41;p10"/>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atercolor texture">
  <p:cSld name="BLANK_1">
    <p:bg>
      <p:bgPr>
        <a:solidFill>
          <a:schemeClr val="lt1"/>
        </a:solidFill>
      </p:bgPr>
    </p:bg>
    <p:spTree>
      <p:nvGrpSpPr>
        <p:cNvPr id="42" name="Shape 42"/>
        <p:cNvGrpSpPr/>
        <p:nvPr/>
      </p:nvGrpSpPr>
      <p:grpSpPr>
        <a:xfrm>
          <a:off x="0" y="0"/>
          <a:ext cx="0" cy="0"/>
          <a:chOff x="0" y="0"/>
          <a:chExt cx="0" cy="0"/>
        </a:xfrm>
      </p:grpSpPr>
      <p:pic>
        <p:nvPicPr>
          <p:cNvPr id="43" name="Google Shape;43;p11"/>
          <p:cNvPicPr preferRelativeResize="0"/>
          <p:nvPr/>
        </p:nvPicPr>
        <p:blipFill>
          <a:blip r:embed="rId2">
            <a:alphaModFix/>
          </a:blip>
          <a:stretch>
            <a:fillRect/>
          </a:stretch>
        </p:blipFill>
        <p:spPr>
          <a:xfrm>
            <a:off x="0" y="0"/>
            <a:ext cx="9144000" cy="5143500"/>
          </a:xfrm>
          <a:prstGeom prst="rect">
            <a:avLst/>
          </a:prstGeom>
          <a:noFill/>
          <a:ln>
            <a:noFill/>
          </a:ln>
        </p:spPr>
      </p:pic>
      <p:sp>
        <p:nvSpPr>
          <p:cNvPr id="44" name="Google Shape;44;p11"/>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2" Type="http://schemas.openxmlformats.org/officeDocument/2006/relationships/theme" Target="../theme/theme1.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15700" y="205975"/>
            <a:ext cx="4571100" cy="857400"/>
          </a:xfrm>
          <a:prstGeom prst="rect">
            <a:avLst/>
          </a:prstGeom>
          <a:noFill/>
          <a:ln>
            <a:noFill/>
          </a:ln>
        </p:spPr>
        <p:txBody>
          <a:bodyPr anchorCtr="0" anchor="b" bIns="0" lIns="0" spcFirstLastPara="1" rIns="0" wrap="square" tIns="0">
            <a:noAutofit/>
          </a:bodyPr>
          <a:lstStyle>
            <a:lvl1pPr lvl="0">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1pPr>
            <a:lvl2pPr lvl="1">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2pPr>
            <a:lvl3pPr lvl="2">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3pPr>
            <a:lvl4pPr lvl="3">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4pPr>
            <a:lvl5pPr lvl="4">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5pPr>
            <a:lvl6pPr lvl="5">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6pPr>
            <a:lvl7pPr lvl="6">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7pPr>
            <a:lvl8pPr lvl="7">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8pPr>
            <a:lvl9pPr lvl="8">
              <a:spcBef>
                <a:spcPts val="0"/>
              </a:spcBef>
              <a:spcAft>
                <a:spcPts val="0"/>
              </a:spcAft>
              <a:buClr>
                <a:schemeClr val="accent3"/>
              </a:buClr>
              <a:buSzPts val="2000"/>
              <a:buFont typeface="Kalam"/>
              <a:buNone/>
              <a:defRPr sz="2000">
                <a:solidFill>
                  <a:schemeClr val="accent3"/>
                </a:solidFill>
                <a:latin typeface="Kalam"/>
                <a:ea typeface="Kalam"/>
                <a:cs typeface="Kalam"/>
                <a:sym typeface="Kalam"/>
              </a:defRPr>
            </a:lvl9pPr>
          </a:lstStyle>
          <a:p/>
        </p:txBody>
      </p:sp>
      <p:sp>
        <p:nvSpPr>
          <p:cNvPr id="7" name="Google Shape;7;p1"/>
          <p:cNvSpPr txBox="1"/>
          <p:nvPr>
            <p:ph idx="1" type="body"/>
          </p:nvPr>
        </p:nvSpPr>
        <p:spPr>
          <a:xfrm>
            <a:off x="4115700" y="1338300"/>
            <a:ext cx="4571100" cy="3411600"/>
          </a:xfrm>
          <a:prstGeom prst="rect">
            <a:avLst/>
          </a:prstGeom>
          <a:noFill/>
          <a:ln>
            <a:noFill/>
          </a:ln>
        </p:spPr>
        <p:txBody>
          <a:bodyPr anchorCtr="0" anchor="t" bIns="0" lIns="0" spcFirstLastPara="1" rIns="0" wrap="square" tIns="0">
            <a:noAutofit/>
          </a:bodyPr>
          <a:lstStyle>
            <a:lvl1pPr indent="-355600" lvl="0" marL="457200">
              <a:lnSpc>
                <a:spcPct val="115000"/>
              </a:lnSpc>
              <a:spcBef>
                <a:spcPts val="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1pPr>
            <a:lvl2pPr indent="-355600" lvl="1" marL="914400">
              <a:lnSpc>
                <a:spcPct val="115000"/>
              </a:lnSpc>
              <a:spcBef>
                <a:spcPts val="100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2pPr>
            <a:lvl3pPr indent="-355600" lvl="2" marL="1371600">
              <a:lnSpc>
                <a:spcPct val="115000"/>
              </a:lnSpc>
              <a:spcBef>
                <a:spcPts val="1000"/>
              </a:spcBef>
              <a:spcAft>
                <a:spcPts val="0"/>
              </a:spcAft>
              <a:buClr>
                <a:schemeClr val="accent4"/>
              </a:buClr>
              <a:buSzPts val="2000"/>
              <a:buFont typeface="Merriweather"/>
              <a:buChar char="■"/>
              <a:defRPr sz="2000">
                <a:solidFill>
                  <a:schemeClr val="dk1"/>
                </a:solidFill>
                <a:latin typeface="Merriweather"/>
                <a:ea typeface="Merriweather"/>
                <a:cs typeface="Merriweather"/>
                <a:sym typeface="Merriweather"/>
              </a:defRPr>
            </a:lvl3pPr>
            <a:lvl4pPr indent="-355600" lvl="3" marL="18288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4pPr>
            <a:lvl5pPr indent="-355600" lvl="4" marL="22860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5pPr>
            <a:lvl6pPr indent="-355600" lvl="5" marL="27432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6pPr>
            <a:lvl7pPr indent="-355600" lvl="6" marL="32004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7pPr>
            <a:lvl8pPr indent="-355600" lvl="7" marL="3657600">
              <a:lnSpc>
                <a:spcPct val="115000"/>
              </a:lnSpc>
              <a:spcBef>
                <a:spcPts val="1000"/>
              </a:spcBef>
              <a:spcAft>
                <a:spcPts val="0"/>
              </a:spcAft>
              <a:buClr>
                <a:schemeClr val="dk1"/>
              </a:buClr>
              <a:buSzPts val="2000"/>
              <a:buFont typeface="Merriweather"/>
              <a:buChar char="○"/>
              <a:defRPr sz="2000">
                <a:solidFill>
                  <a:schemeClr val="dk1"/>
                </a:solidFill>
                <a:latin typeface="Merriweather"/>
                <a:ea typeface="Merriweather"/>
                <a:cs typeface="Merriweather"/>
                <a:sym typeface="Merriweather"/>
              </a:defRPr>
            </a:lvl8pPr>
            <a:lvl9pPr indent="-355600" lvl="8" marL="4114800">
              <a:lnSpc>
                <a:spcPct val="115000"/>
              </a:lnSpc>
              <a:spcBef>
                <a:spcPts val="1000"/>
              </a:spcBef>
              <a:spcAft>
                <a:spcPts val="1000"/>
              </a:spcAft>
              <a:buClr>
                <a:schemeClr val="dk1"/>
              </a:buClr>
              <a:buSzPts val="2000"/>
              <a:buFont typeface="Merriweather"/>
              <a:buChar char="■"/>
              <a:defRPr sz="2000">
                <a:solidFill>
                  <a:schemeClr val="dk1"/>
                </a:solidFill>
                <a:latin typeface="Merriweather"/>
                <a:ea typeface="Merriweather"/>
                <a:cs typeface="Merriweather"/>
                <a:sym typeface="Merriweather"/>
              </a:defRPr>
            </a:lvl9pPr>
          </a:lstStyle>
          <a:p/>
        </p:txBody>
      </p:sp>
      <p:sp>
        <p:nvSpPr>
          <p:cNvPr id="8" name="Google Shape;8;p1"/>
          <p:cNvSpPr txBox="1"/>
          <p:nvPr>
            <p:ph idx="12" type="sldNum"/>
          </p:nvPr>
        </p:nvSpPr>
        <p:spPr>
          <a:xfrm>
            <a:off x="152409" y="4749901"/>
            <a:ext cx="548700" cy="393600"/>
          </a:xfrm>
          <a:prstGeom prst="rect">
            <a:avLst/>
          </a:prstGeom>
          <a:noFill/>
          <a:ln>
            <a:noFill/>
          </a:ln>
        </p:spPr>
        <p:txBody>
          <a:bodyPr anchorCtr="0" anchor="ctr" bIns="0" lIns="0" spcFirstLastPara="1" rIns="0" wrap="square" tIns="0">
            <a:noAutofit/>
          </a:bodyPr>
          <a:lstStyle>
            <a:lvl1pPr lvl="0">
              <a:buNone/>
              <a:defRPr sz="1300">
                <a:solidFill>
                  <a:schemeClr val="accent1"/>
                </a:solidFill>
                <a:latin typeface="Kalam"/>
                <a:ea typeface="Kalam"/>
                <a:cs typeface="Kalam"/>
                <a:sym typeface="Kalam"/>
              </a:defRPr>
            </a:lvl1pPr>
            <a:lvl2pPr lvl="1">
              <a:buNone/>
              <a:defRPr sz="1300">
                <a:solidFill>
                  <a:schemeClr val="accent1"/>
                </a:solidFill>
                <a:latin typeface="Kalam"/>
                <a:ea typeface="Kalam"/>
                <a:cs typeface="Kalam"/>
                <a:sym typeface="Kalam"/>
              </a:defRPr>
            </a:lvl2pPr>
            <a:lvl3pPr lvl="2">
              <a:buNone/>
              <a:defRPr sz="1300">
                <a:solidFill>
                  <a:schemeClr val="accent1"/>
                </a:solidFill>
                <a:latin typeface="Kalam"/>
                <a:ea typeface="Kalam"/>
                <a:cs typeface="Kalam"/>
                <a:sym typeface="Kalam"/>
              </a:defRPr>
            </a:lvl3pPr>
            <a:lvl4pPr lvl="3">
              <a:buNone/>
              <a:defRPr sz="1300">
                <a:solidFill>
                  <a:schemeClr val="accent1"/>
                </a:solidFill>
                <a:latin typeface="Kalam"/>
                <a:ea typeface="Kalam"/>
                <a:cs typeface="Kalam"/>
                <a:sym typeface="Kalam"/>
              </a:defRPr>
            </a:lvl4pPr>
            <a:lvl5pPr lvl="4">
              <a:buNone/>
              <a:defRPr sz="1300">
                <a:solidFill>
                  <a:schemeClr val="accent1"/>
                </a:solidFill>
                <a:latin typeface="Kalam"/>
                <a:ea typeface="Kalam"/>
                <a:cs typeface="Kalam"/>
                <a:sym typeface="Kalam"/>
              </a:defRPr>
            </a:lvl5pPr>
            <a:lvl6pPr lvl="5">
              <a:buNone/>
              <a:defRPr sz="1300">
                <a:solidFill>
                  <a:schemeClr val="accent1"/>
                </a:solidFill>
                <a:latin typeface="Kalam"/>
                <a:ea typeface="Kalam"/>
                <a:cs typeface="Kalam"/>
                <a:sym typeface="Kalam"/>
              </a:defRPr>
            </a:lvl6pPr>
            <a:lvl7pPr lvl="6">
              <a:buNone/>
              <a:defRPr sz="1300">
                <a:solidFill>
                  <a:schemeClr val="accent1"/>
                </a:solidFill>
                <a:latin typeface="Kalam"/>
                <a:ea typeface="Kalam"/>
                <a:cs typeface="Kalam"/>
                <a:sym typeface="Kalam"/>
              </a:defRPr>
            </a:lvl7pPr>
            <a:lvl8pPr lvl="7">
              <a:buNone/>
              <a:defRPr sz="1300">
                <a:solidFill>
                  <a:schemeClr val="accent1"/>
                </a:solidFill>
                <a:latin typeface="Kalam"/>
                <a:ea typeface="Kalam"/>
                <a:cs typeface="Kalam"/>
                <a:sym typeface="Kalam"/>
              </a:defRPr>
            </a:lvl8pPr>
            <a:lvl9pPr lvl="8">
              <a:buNone/>
              <a:defRPr sz="1300">
                <a:solidFill>
                  <a:schemeClr val="accent1"/>
                </a:solidFill>
                <a:latin typeface="Kalam"/>
                <a:ea typeface="Kalam"/>
                <a:cs typeface="Kalam"/>
                <a:sym typeface="Kalam"/>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18.jpg"/><Relationship Id="rId4"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5" Type="http://schemas.openxmlformats.org/officeDocument/2006/relationships/image" Target="../media/image6.png"/><Relationship Id="rId6"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SZXNwb25zZS10ZXh0Iiwic2xpZGVJZCI6ImdkNTFlZTUxNzI3XzBfNDIiLCJjb250ZW50SW5zdGFuY2VJZCI6IjFyV2RSUEtqVjI0UmFfT3FlSnAzdmxCOWQtNTFIZ1FITmtaaFB0VmhSc1FFLzkxNDA3MWMwLWEyOTgtNDIzMS05M2VhLTZmNjY5YTUxMTg2OSJ9pearId=magic-pear-metadata-identifier"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ENk9Rb0cydjUtOUlneEk2RzRZOEl4OEpaRG9RdE03Qk9vX0xIR2cwdWg0IiwiY29udGVudElkIjoiY3VzdG9tLXJlc3BvbnNlLWZyZWVSZXNwb25zZS10ZXh0Iiwic2xpZGVJZCI6InAiLCJjb250ZW50SW5zdGFuY2VJZCI6IjFENk9Rb0cydjUtOUlneEk2RzRZOEl4OEpaRG9RdE03Qk9vX0xIR2cwdWg0LzYxZGRlMjkxLTI1NjEtNGMzMy04ZTdlLTQ1MzgwMWViNzYwNyJ9pearId=magic-pear-metadata-identifi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SZXNwb25zZS10ZXh0Iiwic2xpZGVJZCI6ImdkMmRiZmZiMjM4XzBfNzEiLCJjb250ZW50SW5zdGFuY2VJZCI6IjFyV2RSUEtqVjI0UmFfT3FlSnAzdmxCOWQtNTFIZ1FITmtaaFB0VmhSc1FFLzMyOTVjMjc2LTNhYTAtNDllZi1hNWM0LTVkODhiMDMxY2JlZCJ9pearId=magic-pear-metadata-identifier"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4.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SZXNwb25zZS10ZXh0Iiwic2xpZGVJZCI6ImdkMmRiZmZiMjM4XzBfNzEiLCJjb250ZW50SW5zdGFuY2VJZCI6IjFyV2RSUEtqVjI0UmFfT3FlSnAzdmxCOWQtNTFIZ1FITmtaaFB0VmhSc1FFLzMyOTVjMjc2LTNhYTAtNDllZi1hNWM0LTVkODhiMDMxY2JlZCJ9pearId=magic-pear-metadata-identifier"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oYW5kRHJhd2luZyIsInNsaWRlSWQiOiJnZDUxZWU1MTcyN18wXzEiLCJjb250ZW50SW5zdGFuY2VJZCI6IjFyV2RSUEtqVjI0UmFfT3FlSnAzdmxCOWQtNTFIZ1FITmtaaFB0VmhSc1FFLzA1NjlhYTk0LWQ3MzEtNDIxNy1iZDQ5LWU2YmZiMDViYzk3MyJ9pearId=magic-pear-metadata-identifier" TargetMode="External"/><Relationship Id="rId6" Type="http://schemas.openxmlformats.org/officeDocument/2006/relationships/image" Target="../media/image7.png"/><Relationship Id="rId7"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oYW5kRHJhd2luZyIsInNsaWRlSWQiOiJnZDUxZWU1MTcyN18wXzEiLCJjb250ZW50SW5zdGFuY2VJZCI6IjFyV2RSUEtqVjI0UmFfT3FlSnAzdmxCOWQtNTFIZ1FITmtaaFB0VmhSc1FFLzA1NjlhYTk0LWQ3MzEtNDIxNy1iZDQ5LWU2YmZiMDViYzk3MyJ9pearId=magic-pear-metadata-identifier" TargetMode="External"/><Relationship Id="rId6" Type="http://schemas.openxmlformats.org/officeDocument/2006/relationships/image" Target="../media/image20.png"/><Relationship Id="rId7"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hyperlink" Target="http://dontchangethislink.peardeckmagic.zone?eyJ0eXBlIjoiZnJlZWhhbmREcmF3aW5nIiwiZHJhZ2dhYmxlcyI6W3siaWQiOiJkcmFnZ2FibGUwIiwidHlwZSI6Imljb24iLCJpY29uIjp7ImlkIjoiZGVmYXVsdC1jaXJjbGUifSwiY29sb3IiOiIjRDUxRDI4In1dLCJkcmFnZ2FibGVTaXplIjoxMi41NSwiZW1iZWRkYWJsZVVybCI6Imh0dHBzOi8vIiwiYW5zd2VycyI6W119pearId=magic-pear-shape-identifier" TargetMode="External"/><Relationship Id="rId4" Type="http://schemas.openxmlformats.org/officeDocument/2006/relationships/image" Target="../media/image3.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oYW5kRHJhd2luZyIsInNsaWRlSWQiOiJnZDUxZWU1MTcyN18wXzEiLCJjb250ZW50SW5zdGFuY2VJZCI6IjFyV2RSUEtqVjI0UmFfT3FlSnAzdmxCOWQtNTFIZ1FITmtaaFB0VmhSc1FFLzA1NjlhYTk0LWQ3MzEtNDIxNy1iZDQ5LWU2YmZiMDViYzk3MyJ9pearId=magic-pear-metadata-identifier" TargetMode="External"/><Relationship Id="rId6" Type="http://schemas.openxmlformats.org/officeDocument/2006/relationships/image" Target="../media/image15.png"/><Relationship Id="rId7"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SZXNwb25zZS10ZXh0Iiwic2xpZGVJZCI6ImdkNTFlZTUxNzI3XzBfMzYiLCJjb250ZW50SW5zdGFuY2VJZCI6IjFyV2RSUEtqVjI0UmFfT3FlSnAzdmxCOWQtNTFIZ1FITmtaaFB0VmhSc1FFL2VlZGU5NTQzLTk1ODYtNGYxYy04ZjU4LWIwYzc2MTczMWIzYSJ9pearId=magic-pear-metadata-identifie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SZXNwb25zZS10ZXh0Iiwic2xpZGVJZCI6ImdkMmRiZmZiMjM4XzBfNzEiLCJjb250ZW50SW5zdGFuY2VJZCI6IjFyV2RSUEtqVjI0UmFfT3FlSnAzdmxCOWQtNTFIZ1FITmtaaFB0VmhSc1FFLzMyOTVjMjc2LTNhYTAtNDllZi1hNWM0LTVkODhiMDMxY2JlZCJ9pearId=magic-pear-metadata-identifier" TargetMode="External"/><Relationship Id="rId6" Type="http://schemas.openxmlformats.org/officeDocument/2006/relationships/image" Target="../media/image19.jpg"/><Relationship Id="rId7" Type="http://schemas.openxmlformats.org/officeDocument/2006/relationships/image" Target="../media/image23.jpg"/><Relationship Id="rId8" Type="http://schemas.openxmlformats.org/officeDocument/2006/relationships/image" Target="../media/image2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hyperlink" Target="http://dontchangethislink.peardeckmagic.zone?eyJ0eXBlIjoiZnJlZVJlc3BvbnNlLXRleHQiLCJkcmFnZ2FibGVzIjpbeyJpZCI6ImRyYWdnYWJsZTAiLCJ0eXBlIjoiaWNvbiIsImljb24iOnsiaWQiOiJkZWZhdWx0LWNpcmNsZSJ9LCJjb2xvciI6IiNENTFEMjgifV0sImRyYWdnYWJsZVNpemUiOjEyLjU1LCJlbWJlZGRhYmxlVXJsIjoiaHR0cHM6Ly8iLCJhbnN3ZXJzIjpbXX0=pearId=magic-pear-shape-identifier" TargetMode="External"/><Relationship Id="rId4" Type="http://schemas.openxmlformats.org/officeDocument/2006/relationships/image" Target="../media/image6.png"/><Relationship Id="rId5" Type="http://schemas.openxmlformats.org/officeDocument/2006/relationships/hyperlink" Target="http://dontchangethislink.peardeckmagic.zone?eyJ0eXBlIjoiZ29vZ2xlLXNsaWRlcy1hZGRvbi1yZXNwb25zZS1mb290ZXIiLCJsYXN0RWRpdGVkQnkiOiIxMTYxODA3NjgwMDM3NjM4OTE3NjkiLCJwcmVzZW50YXRpb25JZCI6IjFyV2RSUEtqVjI0UmFfT3FlSnAzdmxCOWQtNTFIZ1FITmtaaFB0VmhSc1FFIiwiY29udGVudElkIjoiY3VzdG9tLXJlc3BvbnNlLWZyZWVSZXNwb25zZS10ZXh0Iiwic2xpZGVJZCI6ImdkMmRiZmZiMjM4XzBfNzEiLCJjb250ZW50SW5zdGFuY2VJZCI6IjFyV2RSUEtqVjI0UmFfT3FlSnAzdmxCOWQtNTFIZ1FITmtaaFB0VmhSc1FFLzMyOTVjMjc2LTNhYTAtNDllZi1hNWM0LTVkODhiMDMxY2JlZCJ9pearId=magic-pear-metadata-identifier"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 Id="rId3" Type="http://schemas.openxmlformats.org/officeDocument/2006/relationships/hyperlink" Target="https://drive.google.com/open?id=1N261grisnW7ZNbDa81ZUXI8a83jZfbdA&amp;authuser=0" TargetMode="External"/><Relationship Id="rId4" Type="http://schemas.openxmlformats.org/officeDocument/2006/relationships/hyperlink" Target="https://classroom.google.com/c/MTIzNTg0MzQ3OTI2/a/MzI2MjY4ODE2NDA2/details" TargetMode="External"/><Relationship Id="rId5" Type="http://schemas.openxmlformats.org/officeDocument/2006/relationships/hyperlink" Target="http://dontchangethislink.peardeckmagic.zone?eyJ0eXBlIjoiZ29vZ2xlLXNsaWRlcy1hZGRvbi1yZXNwb25zZS1mb290ZXIiLCJsYXN0RWRpdGVkQnkiOiIxMTYxODA3NjgwMDM3NjM4OTE3NjkiLCJwcmVzZW50YXRpb25JZCI6IjExWmxiVVBrZ2FOaG83aFNmamRDSVMwcWJ6enA1YmVKOWVyakJfM3hqYkdjIiwiY29udGVudElkIjoiY3VzdG9tLXJlc3BvbnNlLWZyZWVSZXNwb25zZS10ZXh0Iiwic2xpZGVJZCI6ImdkMmQ5NGY2MDZlXzBfMiIsImNvbnRlbnRJbnN0YW5jZUlkIjoiMTFabGJVUGtnYU5obzdoU2ZqZENJUzBxYnp6cDViZUo5ZXJqQl8zeGpiR2MvNTE3Mzk1NzYtYmM5YS00NTUwLTg3MzctYjA3MTRkYzI3NTFkIn0=pearId=magic-pear-metadata-identifier"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 name="Shape 48"/>
        <p:cNvGrpSpPr/>
        <p:nvPr/>
      </p:nvGrpSpPr>
      <p:grpSpPr>
        <a:xfrm>
          <a:off x="0" y="0"/>
          <a:ext cx="0" cy="0"/>
          <a:chOff x="0" y="0"/>
          <a:chExt cx="0" cy="0"/>
        </a:xfrm>
      </p:grpSpPr>
      <p:sp>
        <p:nvSpPr>
          <p:cNvPr id="49" name="Google Shape;49;p12"/>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50" name="Google Shape;50;p12"/>
          <p:cNvPicPr preferRelativeResize="0"/>
          <p:nvPr/>
        </p:nvPicPr>
        <p:blipFill>
          <a:blip r:embed="rId3">
            <a:alphaModFix/>
          </a:blip>
          <a:stretch>
            <a:fillRect/>
          </a:stretch>
        </p:blipFill>
        <p:spPr>
          <a:xfrm>
            <a:off x="-36300" y="0"/>
            <a:ext cx="3429000" cy="5143500"/>
          </a:xfrm>
          <a:prstGeom prst="rect">
            <a:avLst/>
          </a:prstGeom>
          <a:noFill/>
          <a:ln>
            <a:noFill/>
          </a:ln>
        </p:spPr>
      </p:pic>
      <p:sp>
        <p:nvSpPr>
          <p:cNvPr id="51" name="Google Shape;51;p12"/>
          <p:cNvSpPr txBox="1"/>
          <p:nvPr/>
        </p:nvSpPr>
        <p:spPr>
          <a:xfrm>
            <a:off x="3583775" y="145100"/>
            <a:ext cx="5404800" cy="110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6000" u="sng">
                <a:solidFill>
                  <a:srgbClr val="434343"/>
                </a:solidFill>
                <a:latin typeface="Josefin Sans"/>
                <a:ea typeface="Josefin Sans"/>
                <a:cs typeface="Josefin Sans"/>
                <a:sym typeface="Josefin Sans"/>
              </a:rPr>
              <a:t>Do Now</a:t>
            </a:r>
            <a:endParaRPr sz="6000" u="sng">
              <a:solidFill>
                <a:srgbClr val="434343"/>
              </a:solidFill>
              <a:latin typeface="Josefin Sans"/>
              <a:ea typeface="Josefin Sans"/>
              <a:cs typeface="Josefin Sans"/>
              <a:sym typeface="Josefin Sans"/>
            </a:endParaRPr>
          </a:p>
        </p:txBody>
      </p:sp>
      <p:sp>
        <p:nvSpPr>
          <p:cNvPr id="52" name="Google Shape;52;p12"/>
          <p:cNvSpPr txBox="1"/>
          <p:nvPr/>
        </p:nvSpPr>
        <p:spPr>
          <a:xfrm>
            <a:off x="4091575" y="1400125"/>
            <a:ext cx="4476000" cy="3232500"/>
          </a:xfrm>
          <a:prstGeom prst="rect">
            <a:avLst/>
          </a:prstGeom>
          <a:noFill/>
          <a:ln>
            <a:noFill/>
          </a:ln>
        </p:spPr>
        <p:txBody>
          <a:bodyPr anchorCtr="0" anchor="ctr" bIns="91425" lIns="91425" spcFirstLastPara="1" rIns="91425" wrap="square" tIns="91425">
            <a:spAutoFit/>
          </a:bodyPr>
          <a:lstStyle/>
          <a:p>
            <a:pPr indent="0" lvl="0" marL="0" rtl="0" algn="l">
              <a:spcBef>
                <a:spcPts val="0"/>
              </a:spcBef>
              <a:spcAft>
                <a:spcPts val="0"/>
              </a:spcAft>
              <a:buNone/>
            </a:pPr>
            <a:r>
              <a:rPr lang="en" sz="2200">
                <a:highlight>
                  <a:srgbClr val="FFFFFF"/>
                </a:highlight>
                <a:latin typeface="Josefin Sans"/>
                <a:ea typeface="Josefin Sans"/>
                <a:cs typeface="Josefin Sans"/>
                <a:sym typeface="Josefin Sans"/>
              </a:rPr>
              <a:t>Silt</a:t>
            </a:r>
            <a:endParaRPr sz="2200">
              <a:highlight>
                <a:srgbClr val="FFFFFF"/>
              </a:highlight>
              <a:latin typeface="Josefin Sans"/>
              <a:ea typeface="Josefin Sans"/>
              <a:cs typeface="Josefin Sans"/>
              <a:sym typeface="Josefin Sans"/>
            </a:endParaRPr>
          </a:p>
          <a:p>
            <a:pPr indent="0" lvl="0" marL="0" rtl="0" algn="l">
              <a:spcBef>
                <a:spcPts val="0"/>
              </a:spcBef>
              <a:spcAft>
                <a:spcPts val="0"/>
              </a:spcAft>
              <a:buNone/>
            </a:pPr>
            <a:r>
              <a:rPr lang="en" sz="2200">
                <a:highlight>
                  <a:srgbClr val="FFFFFF"/>
                </a:highlight>
                <a:latin typeface="Josefin Sans"/>
                <a:ea typeface="Josefin Sans"/>
                <a:cs typeface="Josefin Sans"/>
                <a:sym typeface="Josefin Sans"/>
              </a:rPr>
              <a:t>Current</a:t>
            </a:r>
            <a:endParaRPr sz="2200">
              <a:highlight>
                <a:srgbClr val="FFFFFF"/>
              </a:highlight>
              <a:latin typeface="Josefin Sans"/>
              <a:ea typeface="Josefin Sans"/>
              <a:cs typeface="Josefin Sans"/>
              <a:sym typeface="Josefin Sans"/>
            </a:endParaRPr>
          </a:p>
          <a:p>
            <a:pPr indent="0" lvl="0" marL="0" rtl="0" algn="l">
              <a:spcBef>
                <a:spcPts val="0"/>
              </a:spcBef>
              <a:spcAft>
                <a:spcPts val="0"/>
              </a:spcAft>
              <a:buNone/>
            </a:pPr>
            <a:r>
              <a:rPr lang="en" sz="2200">
                <a:highlight>
                  <a:srgbClr val="FFFFFF"/>
                </a:highlight>
                <a:latin typeface="Josefin Sans"/>
                <a:ea typeface="Josefin Sans"/>
                <a:cs typeface="Josefin Sans"/>
                <a:sym typeface="Josefin Sans"/>
              </a:rPr>
              <a:t>Brook</a:t>
            </a:r>
            <a:endParaRPr sz="2200">
              <a:highlight>
                <a:srgbClr val="FFFFFF"/>
              </a:highlight>
              <a:latin typeface="Josefin Sans"/>
              <a:ea typeface="Josefin Sans"/>
              <a:cs typeface="Josefin Sans"/>
              <a:sym typeface="Josefin Sans"/>
            </a:endParaRPr>
          </a:p>
          <a:p>
            <a:pPr indent="0" lvl="0" marL="0" rtl="0" algn="l">
              <a:spcBef>
                <a:spcPts val="0"/>
              </a:spcBef>
              <a:spcAft>
                <a:spcPts val="0"/>
              </a:spcAft>
              <a:buNone/>
            </a:pPr>
            <a:r>
              <a:t/>
            </a:r>
            <a:endParaRPr sz="2200">
              <a:highlight>
                <a:srgbClr val="FFFFFF"/>
              </a:highlight>
              <a:latin typeface="Josefin Sans"/>
              <a:ea typeface="Josefin Sans"/>
              <a:cs typeface="Josefin Sans"/>
              <a:sym typeface="Josefin Sans"/>
            </a:endParaRPr>
          </a:p>
          <a:p>
            <a:pPr indent="0" lvl="0" marL="0" rtl="0" algn="l">
              <a:spcBef>
                <a:spcPts val="0"/>
              </a:spcBef>
              <a:spcAft>
                <a:spcPts val="0"/>
              </a:spcAft>
              <a:buNone/>
            </a:pPr>
            <a:r>
              <a:rPr lang="en" sz="2200">
                <a:highlight>
                  <a:srgbClr val="FFFFFF"/>
                </a:highlight>
                <a:latin typeface="Josefin Sans"/>
                <a:ea typeface="Josefin Sans"/>
                <a:cs typeface="Josefin Sans"/>
                <a:sym typeface="Josefin Sans"/>
              </a:rPr>
              <a:t>Try to write a sentence using one, or more, of these words. Remember, it is </a:t>
            </a:r>
            <a:r>
              <a:rPr i="1" lang="en" sz="2200">
                <a:highlight>
                  <a:srgbClr val="FFFFFF"/>
                </a:highlight>
                <a:latin typeface="Josefin Sans"/>
                <a:ea typeface="Josefin Sans"/>
                <a:cs typeface="Josefin Sans"/>
                <a:sym typeface="Josefin Sans"/>
              </a:rPr>
              <a:t>okay</a:t>
            </a:r>
            <a:r>
              <a:rPr lang="en" sz="2200">
                <a:highlight>
                  <a:srgbClr val="FFFFFF"/>
                </a:highlight>
                <a:latin typeface="Josefin Sans"/>
                <a:ea typeface="Josefin Sans"/>
                <a:cs typeface="Josefin Sans"/>
                <a:sym typeface="Josefin Sans"/>
              </a:rPr>
              <a:t> to guess what they mean, since we haven’t studied them yet.</a:t>
            </a:r>
            <a:endParaRPr sz="2200">
              <a:highlight>
                <a:srgbClr val="FFFFFF"/>
              </a:highlight>
              <a:latin typeface="Josefin Sans"/>
              <a:ea typeface="Josefin Sans"/>
              <a:cs typeface="Josefin Sans"/>
              <a:sym typeface="Josefin Sans"/>
            </a:endParaRPr>
          </a:p>
        </p:txBody>
      </p:sp>
      <p:pic>
        <p:nvPicPr>
          <p:cNvPr id="53" name="Google Shape;53;p12">
            <a:hlinkClick r:id="rId4"/>
          </p:cNvPr>
          <p:cNvPicPr preferRelativeResize="0"/>
          <p:nvPr/>
        </p:nvPicPr>
        <p:blipFill>
          <a:blip r:embed="rId5">
            <a:alphaModFix/>
          </a:blip>
          <a:stretch>
            <a:fillRect/>
          </a:stretch>
        </p:blipFill>
        <p:spPr>
          <a:xfrm>
            <a:off x="0" y="4429125"/>
            <a:ext cx="9144000" cy="714375"/>
          </a:xfrm>
          <a:prstGeom prst="rect">
            <a:avLst/>
          </a:prstGeom>
          <a:noFill/>
          <a:ln>
            <a:noFill/>
          </a:ln>
        </p:spPr>
      </p:pic>
      <p:sp>
        <p:nvSpPr>
          <p:cNvPr id="54" name="Google Shape;54;p12">
            <a:hlinkClick r:id="rId6"/>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3"/>
          <p:cNvSpPr txBox="1"/>
          <p:nvPr>
            <p:ph type="title"/>
          </p:nvPr>
        </p:nvSpPr>
        <p:spPr>
          <a:xfrm>
            <a:off x="4115700" y="96400"/>
            <a:ext cx="4571100" cy="8574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4800" u="sng"/>
              <a:t>Learning Targets</a:t>
            </a:r>
            <a:endParaRPr sz="4800" u="sng"/>
          </a:p>
        </p:txBody>
      </p:sp>
      <p:sp>
        <p:nvSpPr>
          <p:cNvPr id="60" name="Google Shape;60;p13"/>
          <p:cNvSpPr txBox="1"/>
          <p:nvPr>
            <p:ph idx="1" type="body"/>
          </p:nvPr>
        </p:nvSpPr>
        <p:spPr>
          <a:xfrm>
            <a:off x="3404400" y="1091625"/>
            <a:ext cx="5282400" cy="3337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1700"/>
              <a:t>• I can determine the main idea of “River to the Sea.</a:t>
            </a:r>
            <a:endParaRPr sz="1700"/>
          </a:p>
          <a:p>
            <a:pPr indent="0" lvl="0" marL="0" rtl="0" algn="l">
              <a:spcBef>
                <a:spcPts val="1000"/>
              </a:spcBef>
              <a:spcAft>
                <a:spcPts val="0"/>
              </a:spcAft>
              <a:buNone/>
            </a:pPr>
            <a:r>
              <a:rPr lang="en" sz="1700"/>
              <a:t>• I can determine the key details of “River to the Sea.</a:t>
            </a:r>
            <a:endParaRPr sz="1700"/>
          </a:p>
          <a:p>
            <a:pPr indent="0" lvl="0" marL="0" rtl="0" algn="l">
              <a:spcBef>
                <a:spcPts val="1000"/>
              </a:spcBef>
              <a:spcAft>
                <a:spcPts val="0"/>
              </a:spcAft>
              <a:buNone/>
            </a:pPr>
            <a:r>
              <a:rPr lang="en" sz="1700"/>
              <a:t>• I can describe connections between sentences in “River to the Sea” and how they support the key details and main idea.</a:t>
            </a:r>
            <a:endParaRPr sz="1700"/>
          </a:p>
          <a:p>
            <a:pPr indent="0" lvl="0" marL="0" rtl="0" algn="l">
              <a:spcBef>
                <a:spcPts val="1000"/>
              </a:spcBef>
              <a:spcAft>
                <a:spcPts val="0"/>
              </a:spcAft>
              <a:buNone/>
            </a:pPr>
            <a:r>
              <a:t/>
            </a:r>
            <a:endParaRPr sz="1700"/>
          </a:p>
          <a:p>
            <a:pPr indent="0" lvl="0" marL="0" rtl="0" algn="l">
              <a:spcBef>
                <a:spcPts val="1000"/>
              </a:spcBef>
              <a:spcAft>
                <a:spcPts val="1000"/>
              </a:spcAft>
              <a:buNone/>
            </a:pPr>
            <a:r>
              <a:t/>
            </a:r>
            <a:endParaRPr sz="1700"/>
          </a:p>
        </p:txBody>
      </p:sp>
      <p:sp>
        <p:nvSpPr>
          <p:cNvPr id="61" name="Google Shape;61;p13"/>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62" name="Google Shape;62;p13">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63" name="Google Shape;63;p13">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
        <p:nvSpPr>
          <p:cNvPr id="69" name="Google Shape;69;p14"/>
          <p:cNvSpPr txBox="1"/>
          <p:nvPr/>
        </p:nvSpPr>
        <p:spPr>
          <a:xfrm>
            <a:off x="382650" y="195875"/>
            <a:ext cx="8378700" cy="455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7200">
                <a:solidFill>
                  <a:srgbClr val="434343"/>
                </a:solidFill>
                <a:highlight>
                  <a:srgbClr val="F3F3F3"/>
                </a:highlight>
                <a:latin typeface="Josefin Sans"/>
                <a:ea typeface="Josefin Sans"/>
                <a:cs typeface="Josefin Sans"/>
                <a:sym typeface="Josefin Sans"/>
              </a:rPr>
              <a:t>What do you know about the word </a:t>
            </a:r>
            <a:r>
              <a:rPr lang="en" sz="7200">
                <a:solidFill>
                  <a:srgbClr val="434343"/>
                </a:solidFill>
                <a:highlight>
                  <a:schemeClr val="accent2"/>
                </a:highlight>
                <a:latin typeface="Josefin Sans"/>
                <a:ea typeface="Josefin Sans"/>
                <a:cs typeface="Josefin Sans"/>
                <a:sym typeface="Josefin Sans"/>
              </a:rPr>
              <a:t>distract</a:t>
            </a:r>
            <a:r>
              <a:rPr lang="en" sz="7200">
                <a:solidFill>
                  <a:srgbClr val="434343"/>
                </a:solidFill>
                <a:highlight>
                  <a:srgbClr val="F3F3F3"/>
                </a:highlight>
                <a:latin typeface="Josefin Sans"/>
                <a:ea typeface="Josefin Sans"/>
                <a:cs typeface="Josefin Sans"/>
                <a:sym typeface="Josefin Sans"/>
              </a:rPr>
              <a:t>?</a:t>
            </a:r>
            <a:endParaRPr sz="7200">
              <a:solidFill>
                <a:srgbClr val="434343"/>
              </a:solidFill>
              <a:highlight>
                <a:srgbClr val="F3F3F3"/>
              </a:highlight>
              <a:latin typeface="Josefin Sans"/>
              <a:ea typeface="Josefin Sans"/>
              <a:cs typeface="Josefin Sans"/>
              <a:sym typeface="Josefin Sans"/>
            </a:endParaRPr>
          </a:p>
        </p:txBody>
      </p:sp>
      <p:pic>
        <p:nvPicPr>
          <p:cNvPr id="70" name="Google Shape;70;p14">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71" name="Google Shape;71;p14">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15"/>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
        <p:nvSpPr>
          <p:cNvPr id="77" name="Google Shape;77;p15"/>
          <p:cNvSpPr txBox="1"/>
          <p:nvPr/>
        </p:nvSpPr>
        <p:spPr>
          <a:xfrm>
            <a:off x="382650" y="195875"/>
            <a:ext cx="8378700" cy="455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Distract is the verb, or the action.</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Distractors are those things or people that distract you.</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If you are supposed to be doing your homework and your little brother keeps bugging or distracting you, your brother is a distractor.</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If it’s your older sister’s music that is keeping you from doing your homework, the music is the distractor.</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Sometimes there are distractors in text or pictures that keep you from accurately determining the main idea. As you read this text, it will help you to look out for words and pictures that distract from the main idea. Often writers include lots of information that is interesting but not central to their main point.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ctr">
              <a:spcBef>
                <a:spcPts val="0"/>
              </a:spcBef>
              <a:spcAft>
                <a:spcPts val="0"/>
              </a:spcAft>
              <a:buNone/>
            </a:pPr>
            <a:r>
              <a:rPr b="1" lang="en" sz="1800">
                <a:solidFill>
                  <a:srgbClr val="434343"/>
                </a:solidFill>
                <a:highlight>
                  <a:schemeClr val="accent2"/>
                </a:highlight>
                <a:latin typeface="Josefin Sans"/>
                <a:ea typeface="Josefin Sans"/>
                <a:cs typeface="Josefin Sans"/>
                <a:sym typeface="Josefin Sans"/>
              </a:rPr>
              <a:t>How might you avoid getting distracted?</a:t>
            </a:r>
            <a:endParaRPr b="1" sz="1800">
              <a:solidFill>
                <a:srgbClr val="434343"/>
              </a:solidFill>
              <a:highlight>
                <a:schemeClr val="accent2"/>
              </a:highlight>
              <a:latin typeface="Josefin Sans"/>
              <a:ea typeface="Josefin Sans"/>
              <a:cs typeface="Josefin Sans"/>
              <a:sym typeface="Josefin Sans"/>
            </a:endParaRPr>
          </a:p>
        </p:txBody>
      </p:sp>
      <p:pic>
        <p:nvPicPr>
          <p:cNvPr id="78" name="Google Shape;78;p15">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79" name="Google Shape;79;p15">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6"/>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85" name="Google Shape;85;p16">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86" name="Google Shape;86;p16">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 name="Google Shape;87;p16"/>
          <p:cNvPicPr preferRelativeResize="0"/>
          <p:nvPr/>
        </p:nvPicPr>
        <p:blipFill rotWithShape="1">
          <a:blip r:embed="rId6">
            <a:alphaModFix/>
          </a:blip>
          <a:srcRect b="2222" l="2233" r="1926" t="1169"/>
          <a:stretch/>
        </p:blipFill>
        <p:spPr>
          <a:xfrm>
            <a:off x="12600" y="0"/>
            <a:ext cx="3228764" cy="5143500"/>
          </a:xfrm>
          <a:prstGeom prst="rect">
            <a:avLst/>
          </a:prstGeom>
          <a:noFill/>
          <a:ln>
            <a:noFill/>
          </a:ln>
        </p:spPr>
      </p:pic>
      <p:pic>
        <p:nvPicPr>
          <p:cNvPr id="88" name="Google Shape;88;p16"/>
          <p:cNvPicPr preferRelativeResize="0"/>
          <p:nvPr/>
        </p:nvPicPr>
        <p:blipFill>
          <a:blip r:embed="rId7">
            <a:alphaModFix/>
          </a:blip>
          <a:stretch>
            <a:fillRect/>
          </a:stretch>
        </p:blipFill>
        <p:spPr>
          <a:xfrm>
            <a:off x="3241384" y="0"/>
            <a:ext cx="3800475" cy="4086225"/>
          </a:xfrm>
          <a:prstGeom prst="rect">
            <a:avLst/>
          </a:prstGeom>
          <a:noFill/>
          <a:ln>
            <a:noFill/>
          </a:ln>
        </p:spPr>
      </p:pic>
      <p:sp>
        <p:nvSpPr>
          <p:cNvPr id="89" name="Google Shape;89;p16"/>
          <p:cNvSpPr txBox="1"/>
          <p:nvPr/>
        </p:nvSpPr>
        <p:spPr>
          <a:xfrm>
            <a:off x="7041850" y="0"/>
            <a:ext cx="2102100" cy="374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Josefin Sans"/>
                <a:ea typeface="Josefin Sans"/>
                <a:cs typeface="Josefin Sans"/>
                <a:sym typeface="Josefin Sans"/>
              </a:rPr>
              <a:t>Highlight the key details of this text (the most important information).</a:t>
            </a:r>
            <a:endParaRPr sz="2100">
              <a:latin typeface="Josefin Sans"/>
              <a:ea typeface="Josefin Sans"/>
              <a:cs typeface="Josefin Sans"/>
              <a:sym typeface="Josefin Sans"/>
            </a:endParaRPr>
          </a:p>
          <a:p>
            <a:pPr indent="0" lvl="0" marL="0" rtl="0" algn="l">
              <a:spcBef>
                <a:spcPts val="0"/>
              </a:spcBef>
              <a:spcAft>
                <a:spcPts val="0"/>
              </a:spcAft>
              <a:buNone/>
            </a:pPr>
            <a:r>
              <a:t/>
            </a:r>
            <a:endParaRPr sz="2100">
              <a:latin typeface="Josefin Sans"/>
              <a:ea typeface="Josefin Sans"/>
              <a:cs typeface="Josefin Sans"/>
              <a:sym typeface="Josefin Sans"/>
            </a:endParaRPr>
          </a:p>
          <a:p>
            <a:pPr indent="0" lvl="0" marL="0" rtl="0" algn="l">
              <a:spcBef>
                <a:spcPts val="0"/>
              </a:spcBef>
              <a:spcAft>
                <a:spcPts val="0"/>
              </a:spcAft>
              <a:buNone/>
            </a:pPr>
            <a:r>
              <a:rPr lang="en" sz="2100">
                <a:latin typeface="Josefin Sans"/>
                <a:ea typeface="Josefin Sans"/>
                <a:cs typeface="Josefin Sans"/>
                <a:sym typeface="Josefin Sans"/>
              </a:rPr>
              <a:t>Circle words that show comparison (information that is similar). </a:t>
            </a:r>
            <a:endParaRPr sz="2100">
              <a:latin typeface="Josefin Sans"/>
              <a:ea typeface="Josefin Sans"/>
              <a:cs typeface="Josefin Sans"/>
              <a:sym typeface="Josefin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7"/>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95" name="Google Shape;95;p17">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96" name="Google Shape;96;p17">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 name="Google Shape;97;p17"/>
          <p:cNvPicPr preferRelativeResize="0"/>
          <p:nvPr/>
        </p:nvPicPr>
        <p:blipFill>
          <a:blip r:embed="rId6">
            <a:alphaModFix/>
          </a:blip>
          <a:stretch>
            <a:fillRect/>
          </a:stretch>
        </p:blipFill>
        <p:spPr>
          <a:xfrm>
            <a:off x="0" y="0"/>
            <a:ext cx="4461575" cy="4022000"/>
          </a:xfrm>
          <a:prstGeom prst="rect">
            <a:avLst/>
          </a:prstGeom>
          <a:noFill/>
          <a:ln>
            <a:noFill/>
          </a:ln>
        </p:spPr>
      </p:pic>
      <p:pic>
        <p:nvPicPr>
          <p:cNvPr id="98" name="Google Shape;98;p17"/>
          <p:cNvPicPr preferRelativeResize="0"/>
          <p:nvPr/>
        </p:nvPicPr>
        <p:blipFill>
          <a:blip r:embed="rId7">
            <a:alphaModFix/>
          </a:blip>
          <a:stretch>
            <a:fillRect/>
          </a:stretch>
        </p:blipFill>
        <p:spPr>
          <a:xfrm>
            <a:off x="4461575" y="0"/>
            <a:ext cx="4682425" cy="3072848"/>
          </a:xfrm>
          <a:prstGeom prst="rect">
            <a:avLst/>
          </a:prstGeom>
          <a:noFill/>
          <a:ln>
            <a:noFill/>
          </a:ln>
        </p:spPr>
      </p:pic>
      <p:sp>
        <p:nvSpPr>
          <p:cNvPr id="99" name="Google Shape;99;p17"/>
          <p:cNvSpPr txBox="1"/>
          <p:nvPr/>
        </p:nvSpPr>
        <p:spPr>
          <a:xfrm>
            <a:off x="4461575" y="3072850"/>
            <a:ext cx="4682400" cy="1647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latin typeface="Josefin Sans"/>
                <a:ea typeface="Josefin Sans"/>
                <a:cs typeface="Josefin Sans"/>
                <a:sym typeface="Josefin Sans"/>
              </a:rPr>
              <a:t>Highlight the key details of this text (the most important information).</a:t>
            </a:r>
            <a:endParaRPr sz="1900">
              <a:latin typeface="Josefin Sans"/>
              <a:ea typeface="Josefin Sans"/>
              <a:cs typeface="Josefin Sans"/>
              <a:sym typeface="Josefin Sans"/>
            </a:endParaRPr>
          </a:p>
          <a:p>
            <a:pPr indent="0" lvl="0" marL="0" rtl="0" algn="l">
              <a:spcBef>
                <a:spcPts val="0"/>
              </a:spcBef>
              <a:spcAft>
                <a:spcPts val="0"/>
              </a:spcAft>
              <a:buNone/>
            </a:pPr>
            <a:r>
              <a:t/>
            </a:r>
            <a:endParaRPr sz="1900">
              <a:latin typeface="Josefin Sans"/>
              <a:ea typeface="Josefin Sans"/>
              <a:cs typeface="Josefin Sans"/>
              <a:sym typeface="Josefin Sans"/>
            </a:endParaRPr>
          </a:p>
          <a:p>
            <a:pPr indent="0" lvl="0" marL="0" rtl="0" algn="l">
              <a:spcBef>
                <a:spcPts val="0"/>
              </a:spcBef>
              <a:spcAft>
                <a:spcPts val="0"/>
              </a:spcAft>
              <a:buNone/>
            </a:pPr>
            <a:r>
              <a:rPr lang="en" sz="1900">
                <a:latin typeface="Josefin Sans"/>
                <a:ea typeface="Josefin Sans"/>
                <a:cs typeface="Josefin Sans"/>
                <a:sym typeface="Josefin Sans"/>
              </a:rPr>
              <a:t>Circle words that show comparison (information that is similar).</a:t>
            </a:r>
            <a:endParaRPr sz="1900">
              <a:latin typeface="Josefin Sans"/>
              <a:ea typeface="Josefin Sans"/>
              <a:cs typeface="Josefin Sans"/>
              <a:sym typeface="Josefi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pic>
        <p:nvPicPr>
          <p:cNvPr id="105" name="Google Shape;105;p18">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06" name="Google Shape;106;p18">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7" name="Google Shape;107;p18"/>
          <p:cNvPicPr preferRelativeResize="0"/>
          <p:nvPr/>
        </p:nvPicPr>
        <p:blipFill>
          <a:blip r:embed="rId6">
            <a:alphaModFix/>
          </a:blip>
          <a:stretch>
            <a:fillRect/>
          </a:stretch>
        </p:blipFill>
        <p:spPr>
          <a:xfrm>
            <a:off x="12600" y="0"/>
            <a:ext cx="4565050" cy="3344675"/>
          </a:xfrm>
          <a:prstGeom prst="rect">
            <a:avLst/>
          </a:prstGeom>
          <a:noFill/>
          <a:ln>
            <a:noFill/>
          </a:ln>
        </p:spPr>
      </p:pic>
      <p:pic>
        <p:nvPicPr>
          <p:cNvPr id="108" name="Google Shape;108;p18"/>
          <p:cNvPicPr preferRelativeResize="0"/>
          <p:nvPr/>
        </p:nvPicPr>
        <p:blipFill>
          <a:blip r:embed="rId7">
            <a:alphaModFix/>
          </a:blip>
          <a:stretch>
            <a:fillRect/>
          </a:stretch>
        </p:blipFill>
        <p:spPr>
          <a:xfrm>
            <a:off x="4578950" y="0"/>
            <a:ext cx="4565050" cy="2613668"/>
          </a:xfrm>
          <a:prstGeom prst="rect">
            <a:avLst/>
          </a:prstGeom>
          <a:noFill/>
          <a:ln>
            <a:noFill/>
          </a:ln>
        </p:spPr>
      </p:pic>
      <p:sp>
        <p:nvSpPr>
          <p:cNvPr id="109" name="Google Shape;109;p18"/>
          <p:cNvSpPr txBox="1"/>
          <p:nvPr/>
        </p:nvSpPr>
        <p:spPr>
          <a:xfrm>
            <a:off x="4577650" y="2613675"/>
            <a:ext cx="4565100" cy="1800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100">
                <a:latin typeface="Josefin Sans"/>
                <a:ea typeface="Josefin Sans"/>
                <a:cs typeface="Josefin Sans"/>
                <a:sym typeface="Josefin Sans"/>
              </a:rPr>
              <a:t>Highlight the key details of this text (the most important information).</a:t>
            </a:r>
            <a:endParaRPr sz="2100">
              <a:latin typeface="Josefin Sans"/>
              <a:ea typeface="Josefin Sans"/>
              <a:cs typeface="Josefin Sans"/>
              <a:sym typeface="Josefin Sans"/>
            </a:endParaRPr>
          </a:p>
          <a:p>
            <a:pPr indent="0" lvl="0" marL="0" rtl="0" algn="l">
              <a:spcBef>
                <a:spcPts val="0"/>
              </a:spcBef>
              <a:spcAft>
                <a:spcPts val="0"/>
              </a:spcAft>
              <a:buNone/>
            </a:pPr>
            <a:r>
              <a:t/>
            </a:r>
            <a:endParaRPr sz="2100">
              <a:latin typeface="Josefin Sans"/>
              <a:ea typeface="Josefin Sans"/>
              <a:cs typeface="Josefin Sans"/>
              <a:sym typeface="Josefin Sans"/>
            </a:endParaRPr>
          </a:p>
          <a:p>
            <a:pPr indent="0" lvl="0" marL="0" rtl="0" algn="l">
              <a:spcBef>
                <a:spcPts val="0"/>
              </a:spcBef>
              <a:spcAft>
                <a:spcPts val="0"/>
              </a:spcAft>
              <a:buNone/>
            </a:pPr>
            <a:r>
              <a:rPr lang="en" sz="2100">
                <a:latin typeface="Josefin Sans"/>
                <a:ea typeface="Josefin Sans"/>
                <a:cs typeface="Josefin Sans"/>
                <a:sym typeface="Josefin Sans"/>
              </a:rPr>
              <a:t>Circle words that show comparison (information that is similar).</a:t>
            </a:r>
            <a:endParaRPr sz="2100">
              <a:latin typeface="Josefin Sans"/>
              <a:ea typeface="Josefin Sans"/>
              <a:cs typeface="Josefin Sans"/>
              <a:sym typeface="Josefi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9"/>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
        <p:nvSpPr>
          <p:cNvPr id="115" name="Google Shape;115;p19"/>
          <p:cNvSpPr txBox="1"/>
          <p:nvPr/>
        </p:nvSpPr>
        <p:spPr>
          <a:xfrm>
            <a:off x="382650" y="195875"/>
            <a:ext cx="8378700" cy="455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6000">
                <a:solidFill>
                  <a:srgbClr val="434343"/>
                </a:solidFill>
                <a:highlight>
                  <a:srgbClr val="F3F3F3"/>
                </a:highlight>
                <a:latin typeface="Josefin Sans"/>
                <a:ea typeface="Josefin Sans"/>
                <a:cs typeface="Josefin Sans"/>
                <a:sym typeface="Josefin Sans"/>
              </a:rPr>
              <a:t>In your own words, what is the </a:t>
            </a:r>
            <a:r>
              <a:rPr lang="en" sz="6000">
                <a:solidFill>
                  <a:srgbClr val="434343"/>
                </a:solidFill>
                <a:highlight>
                  <a:schemeClr val="accent2"/>
                </a:highlight>
                <a:latin typeface="Josefin Sans"/>
                <a:ea typeface="Josefin Sans"/>
                <a:cs typeface="Josefin Sans"/>
                <a:sym typeface="Josefin Sans"/>
              </a:rPr>
              <a:t>main idea</a:t>
            </a:r>
            <a:r>
              <a:rPr lang="en" sz="6000">
                <a:solidFill>
                  <a:srgbClr val="434343"/>
                </a:solidFill>
                <a:highlight>
                  <a:srgbClr val="F3F3F3"/>
                </a:highlight>
                <a:latin typeface="Josefin Sans"/>
                <a:ea typeface="Josefin Sans"/>
                <a:cs typeface="Josefin Sans"/>
                <a:sym typeface="Josefin Sans"/>
              </a:rPr>
              <a:t> of this text?</a:t>
            </a:r>
            <a:endParaRPr sz="6000">
              <a:solidFill>
                <a:srgbClr val="434343"/>
              </a:solidFill>
              <a:highlight>
                <a:srgbClr val="F3F3F3"/>
              </a:highlight>
              <a:latin typeface="Josefin Sans"/>
              <a:ea typeface="Josefin Sans"/>
              <a:cs typeface="Josefin Sans"/>
              <a:sym typeface="Josefin Sans"/>
            </a:endParaRPr>
          </a:p>
        </p:txBody>
      </p:sp>
      <p:pic>
        <p:nvPicPr>
          <p:cNvPr id="116" name="Google Shape;116;p19">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17" name="Google Shape;117;p19">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0"/>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
        <p:nvSpPr>
          <p:cNvPr id="123" name="Google Shape;123;p20"/>
          <p:cNvSpPr txBox="1"/>
          <p:nvPr/>
        </p:nvSpPr>
        <p:spPr>
          <a:xfrm>
            <a:off x="3395150" y="0"/>
            <a:ext cx="5748900" cy="455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We will make connections between sentences, but this time we will look for sentences that are connected in a different way.</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Instead of explaining a sequence or order, these sentences will make a comparison.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The word comparison comes from another word, its root word, compare.</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b="1" lang="en" sz="1600">
                <a:solidFill>
                  <a:srgbClr val="434343"/>
                </a:solidFill>
                <a:highlight>
                  <a:srgbClr val="F3F3F3"/>
                </a:highlight>
                <a:latin typeface="Josefin Sans"/>
                <a:ea typeface="Josefin Sans"/>
                <a:cs typeface="Josefin Sans"/>
                <a:sym typeface="Josefin Sans"/>
              </a:rPr>
              <a:t>Compare means to describe what is alike, or similar, and what is different about two things.</a:t>
            </a:r>
            <a:endParaRPr b="1"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1600">
                <a:solidFill>
                  <a:srgbClr val="434343"/>
                </a:solidFill>
                <a:highlight>
                  <a:srgbClr val="F3F3F3"/>
                </a:highlight>
                <a:latin typeface="Josefin Sans"/>
                <a:ea typeface="Josefin Sans"/>
                <a:cs typeface="Josefin Sans"/>
                <a:sym typeface="Josefin Sans"/>
              </a:rPr>
              <a:t>You might compare two video games when deciding which to buy. Or you might compare the flavors of two kinds of ice cream.</a:t>
            </a:r>
            <a:endParaRPr sz="16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1600">
              <a:solidFill>
                <a:srgbClr val="434343"/>
              </a:solidFill>
              <a:highlight>
                <a:srgbClr val="F3F3F3"/>
              </a:highlight>
              <a:latin typeface="Josefin Sans"/>
              <a:ea typeface="Josefin Sans"/>
              <a:cs typeface="Josefin Sans"/>
              <a:sym typeface="Josefin Sans"/>
            </a:endParaRPr>
          </a:p>
          <a:p>
            <a:pPr indent="0" lvl="0" marL="0" rtl="0" algn="ctr">
              <a:spcBef>
                <a:spcPts val="0"/>
              </a:spcBef>
              <a:spcAft>
                <a:spcPts val="0"/>
              </a:spcAft>
              <a:buNone/>
            </a:pPr>
            <a:r>
              <a:rPr b="1" lang="en" sz="1800">
                <a:solidFill>
                  <a:srgbClr val="434343"/>
                </a:solidFill>
                <a:highlight>
                  <a:srgbClr val="A4C2F4"/>
                </a:highlight>
                <a:latin typeface="Josefin Sans"/>
                <a:ea typeface="Josefin Sans"/>
                <a:cs typeface="Josefin Sans"/>
                <a:sym typeface="Josefin Sans"/>
              </a:rPr>
              <a:t>What else could you compare?</a:t>
            </a:r>
            <a:endParaRPr b="1" sz="1800">
              <a:solidFill>
                <a:srgbClr val="434343"/>
              </a:solidFill>
              <a:highlight>
                <a:srgbClr val="A4C2F4"/>
              </a:highlight>
              <a:latin typeface="Josefin Sans"/>
              <a:ea typeface="Josefin Sans"/>
              <a:cs typeface="Josefin Sans"/>
              <a:sym typeface="Josefin Sans"/>
            </a:endParaRPr>
          </a:p>
        </p:txBody>
      </p:sp>
      <p:pic>
        <p:nvPicPr>
          <p:cNvPr id="124" name="Google Shape;124;p20">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25" name="Google Shape;125;p20">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20"/>
          <p:cNvPicPr preferRelativeResize="0"/>
          <p:nvPr/>
        </p:nvPicPr>
        <p:blipFill rotWithShape="1">
          <a:blip r:embed="rId6">
            <a:alphaModFix/>
          </a:blip>
          <a:srcRect b="0" l="8352" r="7289" t="10913"/>
          <a:stretch/>
        </p:blipFill>
        <p:spPr>
          <a:xfrm>
            <a:off x="12600" y="0"/>
            <a:ext cx="2827800" cy="1675800"/>
          </a:xfrm>
          <a:prstGeom prst="rect">
            <a:avLst/>
          </a:prstGeom>
          <a:noFill/>
          <a:ln cap="flat" cmpd="sng" w="19050">
            <a:solidFill>
              <a:schemeClr val="dk2"/>
            </a:solidFill>
            <a:prstDash val="solid"/>
            <a:round/>
            <a:headEnd len="sm" w="sm" type="none"/>
            <a:tailEnd len="sm" w="sm" type="none"/>
          </a:ln>
        </p:spPr>
      </p:pic>
      <p:pic>
        <p:nvPicPr>
          <p:cNvPr id="127" name="Google Shape;127;p20"/>
          <p:cNvPicPr preferRelativeResize="0"/>
          <p:nvPr/>
        </p:nvPicPr>
        <p:blipFill>
          <a:blip r:embed="rId7">
            <a:alphaModFix/>
          </a:blip>
          <a:stretch>
            <a:fillRect/>
          </a:stretch>
        </p:blipFill>
        <p:spPr>
          <a:xfrm>
            <a:off x="265788" y="1566997"/>
            <a:ext cx="2321426" cy="1548375"/>
          </a:xfrm>
          <a:prstGeom prst="rect">
            <a:avLst/>
          </a:prstGeom>
          <a:noFill/>
          <a:ln cap="flat" cmpd="sng" w="19050">
            <a:solidFill>
              <a:schemeClr val="dk2"/>
            </a:solidFill>
            <a:prstDash val="solid"/>
            <a:round/>
            <a:headEnd len="sm" w="sm" type="none"/>
            <a:tailEnd len="sm" w="sm" type="none"/>
          </a:ln>
        </p:spPr>
      </p:pic>
      <p:pic>
        <p:nvPicPr>
          <p:cNvPr id="128" name="Google Shape;128;p20"/>
          <p:cNvPicPr preferRelativeResize="0"/>
          <p:nvPr/>
        </p:nvPicPr>
        <p:blipFill rotWithShape="1">
          <a:blip r:embed="rId8">
            <a:alphaModFix/>
          </a:blip>
          <a:srcRect b="53038" l="12908" r="26912" t="16858"/>
          <a:stretch/>
        </p:blipFill>
        <p:spPr>
          <a:xfrm>
            <a:off x="1073725" y="3005625"/>
            <a:ext cx="2321425" cy="1548374"/>
          </a:xfrm>
          <a:prstGeom prst="rect">
            <a:avLst/>
          </a:prstGeom>
          <a:noFill/>
          <a:ln cap="flat" cmpd="sng" w="19050">
            <a:solidFill>
              <a:schemeClr val="dk2"/>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1"/>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
        <p:nvSpPr>
          <p:cNvPr id="134" name="Google Shape;134;p21"/>
          <p:cNvSpPr txBox="1"/>
          <p:nvPr/>
        </p:nvSpPr>
        <p:spPr>
          <a:xfrm>
            <a:off x="382650" y="195875"/>
            <a:ext cx="8378700" cy="4554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400">
                <a:solidFill>
                  <a:srgbClr val="434343"/>
                </a:solidFill>
                <a:highlight>
                  <a:srgbClr val="F3F3F3"/>
                </a:highlight>
                <a:latin typeface="Josefin Sans"/>
                <a:ea typeface="Josefin Sans"/>
                <a:cs typeface="Josefin Sans"/>
                <a:sym typeface="Josefin Sans"/>
              </a:rPr>
              <a:t>“Rivers often start in the mountains with no more than a trickle.”</a:t>
            </a:r>
            <a:endParaRPr sz="24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24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rPr lang="en" sz="2400">
                <a:solidFill>
                  <a:srgbClr val="434343"/>
                </a:solidFill>
                <a:highlight>
                  <a:srgbClr val="F3F3F3"/>
                </a:highlight>
                <a:latin typeface="Josefin Sans"/>
                <a:ea typeface="Josefin Sans"/>
                <a:cs typeface="Josefin Sans"/>
                <a:sym typeface="Josefin Sans"/>
              </a:rPr>
              <a:t>“As more and more water joins a river, it gets wider and deeper and faster.”</a:t>
            </a:r>
            <a:endParaRPr sz="2400">
              <a:solidFill>
                <a:srgbClr val="434343"/>
              </a:solidFill>
              <a:highlight>
                <a:srgbClr val="F3F3F3"/>
              </a:highlight>
              <a:latin typeface="Josefin Sans"/>
              <a:ea typeface="Josefin Sans"/>
              <a:cs typeface="Josefin Sans"/>
              <a:sym typeface="Josefin Sans"/>
            </a:endParaRPr>
          </a:p>
          <a:p>
            <a:pPr indent="0" lvl="0" marL="0" rtl="0" algn="l">
              <a:spcBef>
                <a:spcPts val="0"/>
              </a:spcBef>
              <a:spcAft>
                <a:spcPts val="0"/>
              </a:spcAft>
              <a:buNone/>
            </a:pPr>
            <a:r>
              <a:t/>
            </a:r>
            <a:endParaRPr sz="2400">
              <a:solidFill>
                <a:srgbClr val="434343"/>
              </a:solidFill>
              <a:highlight>
                <a:srgbClr val="F3F3F3"/>
              </a:highlight>
              <a:latin typeface="Josefin Sans"/>
              <a:ea typeface="Josefin Sans"/>
              <a:cs typeface="Josefin Sans"/>
              <a:sym typeface="Josefin Sans"/>
            </a:endParaRPr>
          </a:p>
          <a:p>
            <a:pPr indent="0" lvl="0" marL="0" rtl="0" algn="ctr">
              <a:spcBef>
                <a:spcPts val="0"/>
              </a:spcBef>
              <a:spcAft>
                <a:spcPts val="0"/>
              </a:spcAft>
              <a:buNone/>
            </a:pPr>
            <a:r>
              <a:rPr b="1" lang="en" sz="2400">
                <a:solidFill>
                  <a:srgbClr val="434343"/>
                </a:solidFill>
                <a:highlight>
                  <a:schemeClr val="accent2"/>
                </a:highlight>
                <a:latin typeface="Josefin Sans"/>
                <a:ea typeface="Josefin Sans"/>
                <a:cs typeface="Josefin Sans"/>
                <a:sym typeface="Josefin Sans"/>
              </a:rPr>
              <a:t>“How are these sentences connected?”</a:t>
            </a:r>
            <a:endParaRPr b="1" sz="2400">
              <a:solidFill>
                <a:srgbClr val="434343"/>
              </a:solidFill>
              <a:highlight>
                <a:schemeClr val="accent2"/>
              </a:highlight>
              <a:latin typeface="Josefin Sans"/>
              <a:ea typeface="Josefin Sans"/>
              <a:cs typeface="Josefin Sans"/>
              <a:sym typeface="Josefin Sans"/>
            </a:endParaRPr>
          </a:p>
          <a:p>
            <a:pPr indent="0" lvl="0" marL="0" rtl="0" algn="ctr">
              <a:spcBef>
                <a:spcPts val="0"/>
              </a:spcBef>
              <a:spcAft>
                <a:spcPts val="0"/>
              </a:spcAft>
              <a:buNone/>
            </a:pPr>
            <a:r>
              <a:t/>
            </a:r>
            <a:endParaRPr b="1" sz="2400">
              <a:solidFill>
                <a:srgbClr val="434343"/>
              </a:solidFill>
              <a:highlight>
                <a:srgbClr val="A4C2F4"/>
              </a:highlight>
              <a:latin typeface="Josefin Sans"/>
              <a:ea typeface="Josefin Sans"/>
              <a:cs typeface="Josefin Sans"/>
              <a:sym typeface="Josefin Sans"/>
            </a:endParaRPr>
          </a:p>
          <a:p>
            <a:pPr indent="0" lvl="0" marL="0" rtl="0" algn="ctr">
              <a:spcBef>
                <a:spcPts val="0"/>
              </a:spcBef>
              <a:spcAft>
                <a:spcPts val="0"/>
              </a:spcAft>
              <a:buNone/>
            </a:pPr>
            <a:r>
              <a:rPr lang="en" sz="2400">
                <a:solidFill>
                  <a:srgbClr val="434343"/>
                </a:solidFill>
                <a:highlight>
                  <a:srgbClr val="F3F3F3"/>
                </a:highlight>
                <a:latin typeface="Josefin Sans"/>
                <a:ea typeface="Josefin Sans"/>
                <a:cs typeface="Josefin Sans"/>
                <a:sym typeface="Josefin Sans"/>
              </a:rPr>
              <a:t>“What words in these sentences make the comparison, or what is alike and different, clear to the reader?”</a:t>
            </a:r>
            <a:endParaRPr b="1" sz="2400">
              <a:solidFill>
                <a:srgbClr val="434343"/>
              </a:solidFill>
              <a:highlight>
                <a:srgbClr val="A4C2F4"/>
              </a:highlight>
              <a:latin typeface="Josefin Sans"/>
              <a:ea typeface="Josefin Sans"/>
              <a:cs typeface="Josefin Sans"/>
              <a:sym typeface="Josefin Sans"/>
            </a:endParaRPr>
          </a:p>
        </p:txBody>
      </p:sp>
      <p:pic>
        <p:nvPicPr>
          <p:cNvPr id="135" name="Google Shape;135;p21">
            <a:hlinkClick r:id="rId3"/>
          </p:cNvPr>
          <p:cNvPicPr preferRelativeResize="0"/>
          <p:nvPr/>
        </p:nvPicPr>
        <p:blipFill>
          <a:blip r:embed="rId4">
            <a:alphaModFix/>
          </a:blip>
          <a:stretch>
            <a:fillRect/>
          </a:stretch>
        </p:blipFill>
        <p:spPr>
          <a:xfrm>
            <a:off x="0" y="4429125"/>
            <a:ext cx="9144000" cy="714375"/>
          </a:xfrm>
          <a:prstGeom prst="rect">
            <a:avLst/>
          </a:prstGeom>
          <a:noFill/>
          <a:ln>
            <a:noFill/>
          </a:ln>
        </p:spPr>
      </p:pic>
      <p:sp>
        <p:nvSpPr>
          <p:cNvPr id="136" name="Google Shape;136;p21">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22"/>
          <p:cNvSpPr txBox="1"/>
          <p:nvPr>
            <p:ph idx="12" type="sldNum"/>
          </p:nvPr>
        </p:nvSpPr>
        <p:spPr>
          <a:xfrm>
            <a:off x="152409" y="4749901"/>
            <a:ext cx="548700" cy="3936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fld id="{00000000-1234-1234-1234-123412341234}" type="slidenum">
              <a:rPr lang="en"/>
              <a:t>‹#›</a:t>
            </a:fld>
            <a:endParaRPr/>
          </a:p>
        </p:txBody>
      </p:sp>
      <p:sp>
        <p:nvSpPr>
          <p:cNvPr id="142" name="Google Shape;142;p22"/>
          <p:cNvSpPr txBox="1"/>
          <p:nvPr/>
        </p:nvSpPr>
        <p:spPr>
          <a:xfrm>
            <a:off x="382650" y="131450"/>
            <a:ext cx="8378700" cy="1108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3200" u="sng">
                <a:solidFill>
                  <a:schemeClr val="hlink"/>
                </a:solidFill>
                <a:latin typeface="Josefin Sans"/>
                <a:ea typeface="Josefin Sans"/>
                <a:cs typeface="Josefin Sans"/>
                <a:sym typeface="Josefin Sans"/>
                <a:hlinkClick r:id="rId3"/>
              </a:rPr>
              <a:t>Rivers and Streams</a:t>
            </a:r>
            <a:r>
              <a:rPr lang="en" sz="3200">
                <a:solidFill>
                  <a:srgbClr val="434343"/>
                </a:solidFill>
                <a:latin typeface="Josefin Sans"/>
                <a:ea typeface="Josefin Sans"/>
                <a:cs typeface="Josefin Sans"/>
                <a:sym typeface="Josefin Sans"/>
              </a:rPr>
              <a:t> Text</a:t>
            </a:r>
            <a:endParaRPr sz="3200">
              <a:solidFill>
                <a:srgbClr val="434343"/>
              </a:solidFill>
              <a:latin typeface="Josefin Sans"/>
              <a:ea typeface="Josefin Sans"/>
              <a:cs typeface="Josefin Sans"/>
              <a:sym typeface="Josefin Sans"/>
            </a:endParaRPr>
          </a:p>
          <a:p>
            <a:pPr indent="0" lvl="0" marL="0" rtl="0" algn="ctr">
              <a:spcBef>
                <a:spcPts val="0"/>
              </a:spcBef>
              <a:spcAft>
                <a:spcPts val="0"/>
              </a:spcAft>
              <a:buNone/>
            </a:pPr>
            <a:r>
              <a:rPr lang="en" sz="3200" u="sng">
                <a:solidFill>
                  <a:schemeClr val="hlink"/>
                </a:solidFill>
                <a:latin typeface="Josefin Sans"/>
                <a:ea typeface="Josefin Sans"/>
                <a:cs typeface="Josefin Sans"/>
                <a:sym typeface="Josefin Sans"/>
                <a:hlinkClick r:id="rId4"/>
              </a:rPr>
              <a:t>Rivers and Streams Main Idea</a:t>
            </a:r>
            <a:r>
              <a:rPr lang="en" sz="3200">
                <a:solidFill>
                  <a:srgbClr val="434343"/>
                </a:solidFill>
                <a:latin typeface="Josefin Sans"/>
                <a:ea typeface="Josefin Sans"/>
                <a:cs typeface="Josefin Sans"/>
                <a:sym typeface="Josefin Sans"/>
              </a:rPr>
              <a:t> Assignment</a:t>
            </a:r>
            <a:endParaRPr sz="3200">
              <a:solidFill>
                <a:srgbClr val="434343"/>
              </a:solidFill>
              <a:latin typeface="Josefin Sans"/>
              <a:ea typeface="Josefin Sans"/>
              <a:cs typeface="Josefin Sans"/>
              <a:sym typeface="Josefin Sans"/>
            </a:endParaRPr>
          </a:p>
        </p:txBody>
      </p:sp>
      <p:sp>
        <p:nvSpPr>
          <p:cNvPr id="143" name="Google Shape;143;p22"/>
          <p:cNvSpPr txBox="1"/>
          <p:nvPr/>
        </p:nvSpPr>
        <p:spPr>
          <a:xfrm>
            <a:off x="382650" y="1239650"/>
            <a:ext cx="8378700" cy="337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100">
                <a:solidFill>
                  <a:srgbClr val="434343"/>
                </a:solidFill>
                <a:highlight>
                  <a:srgbClr val="F3F3F3"/>
                </a:highlight>
                <a:latin typeface="Josefin Sans"/>
                <a:ea typeface="Josefin Sans"/>
                <a:cs typeface="Josefin Sans"/>
                <a:sym typeface="Josefin Sans"/>
              </a:rPr>
              <a:t>In your own words, what is the main idea of this text?</a:t>
            </a:r>
            <a:endParaRPr sz="2100">
              <a:solidFill>
                <a:srgbClr val="434343"/>
              </a:solidFill>
              <a:highlight>
                <a:srgbClr val="F3F3F3"/>
              </a:highlight>
              <a:latin typeface="Josefin Sans"/>
              <a:ea typeface="Josefin Sans"/>
              <a:cs typeface="Josefin Sans"/>
              <a:sym typeface="Josefin Sans"/>
            </a:endParaRPr>
          </a:p>
          <a:p>
            <a:pPr indent="0" lvl="0" marL="0" rtl="0" algn="ctr">
              <a:spcBef>
                <a:spcPts val="0"/>
              </a:spcBef>
              <a:spcAft>
                <a:spcPts val="0"/>
              </a:spcAft>
              <a:buNone/>
            </a:pPr>
            <a:r>
              <a:t/>
            </a:r>
            <a:endParaRPr sz="2100">
              <a:solidFill>
                <a:srgbClr val="434343"/>
              </a:solidFill>
              <a:highlight>
                <a:srgbClr val="F3F3F3"/>
              </a:highlight>
              <a:latin typeface="Josefin Sans"/>
              <a:ea typeface="Josefin Sans"/>
              <a:cs typeface="Josefin Sans"/>
              <a:sym typeface="Josefin Sans"/>
            </a:endParaRPr>
          </a:p>
          <a:p>
            <a:pPr indent="0" lvl="0" marL="0" rtl="0" algn="ctr">
              <a:spcBef>
                <a:spcPts val="0"/>
              </a:spcBef>
              <a:spcAft>
                <a:spcPts val="0"/>
              </a:spcAft>
              <a:buNone/>
            </a:pPr>
            <a:r>
              <a:rPr lang="en" sz="2100">
                <a:solidFill>
                  <a:srgbClr val="434343"/>
                </a:solidFill>
                <a:highlight>
                  <a:srgbClr val="F3F3F3"/>
                </a:highlight>
                <a:latin typeface="Josefin Sans"/>
                <a:ea typeface="Josefin Sans"/>
                <a:cs typeface="Josefin Sans"/>
                <a:sym typeface="Josefin Sans"/>
              </a:rPr>
              <a:t>Write your main idea statement.</a:t>
            </a:r>
            <a:endParaRPr sz="2100">
              <a:solidFill>
                <a:srgbClr val="434343"/>
              </a:solidFill>
              <a:highlight>
                <a:srgbClr val="F3F3F3"/>
              </a:highlight>
              <a:latin typeface="Josefin Sans"/>
              <a:ea typeface="Josefin Sans"/>
              <a:cs typeface="Josefin Sans"/>
              <a:sym typeface="Josefin Sans"/>
            </a:endParaRPr>
          </a:p>
          <a:p>
            <a:pPr indent="0" lvl="0" marL="0" rtl="0" algn="ctr">
              <a:spcBef>
                <a:spcPts val="0"/>
              </a:spcBef>
              <a:spcAft>
                <a:spcPts val="0"/>
              </a:spcAft>
              <a:buNone/>
            </a:pPr>
            <a:r>
              <a:t/>
            </a:r>
            <a:endParaRPr sz="2100">
              <a:solidFill>
                <a:srgbClr val="434343"/>
              </a:solidFill>
              <a:highlight>
                <a:srgbClr val="F3F3F3"/>
              </a:highlight>
              <a:latin typeface="Josefin Sans"/>
              <a:ea typeface="Josefin Sans"/>
              <a:cs typeface="Josefin Sans"/>
              <a:sym typeface="Josefin Sans"/>
            </a:endParaRPr>
          </a:p>
          <a:p>
            <a:pPr indent="0" lvl="0" marL="457200" rtl="0" algn="l">
              <a:spcBef>
                <a:spcPts val="0"/>
              </a:spcBef>
              <a:spcAft>
                <a:spcPts val="0"/>
              </a:spcAft>
              <a:buNone/>
            </a:pPr>
            <a:r>
              <a:rPr lang="en" sz="2100">
                <a:solidFill>
                  <a:srgbClr val="434343"/>
                </a:solidFill>
                <a:highlight>
                  <a:srgbClr val="F3F3F3"/>
                </a:highlight>
                <a:latin typeface="Josefin Sans"/>
                <a:ea typeface="Josefin Sans"/>
                <a:cs typeface="Josefin Sans"/>
                <a:sym typeface="Josefin Sans"/>
              </a:rPr>
              <a:t>Your main idea statement should:</a:t>
            </a:r>
            <a:endParaRPr sz="2100">
              <a:solidFill>
                <a:srgbClr val="434343"/>
              </a:solidFill>
              <a:highlight>
                <a:srgbClr val="F3F3F3"/>
              </a:highlight>
              <a:latin typeface="Josefin Sans"/>
              <a:ea typeface="Josefin Sans"/>
              <a:cs typeface="Josefin Sans"/>
              <a:sym typeface="Josefin Sans"/>
            </a:endParaRPr>
          </a:p>
          <a:p>
            <a:pPr indent="-361950" lvl="0" marL="457200" rtl="0" algn="l">
              <a:spcBef>
                <a:spcPts val="0"/>
              </a:spcBef>
              <a:spcAft>
                <a:spcPts val="0"/>
              </a:spcAft>
              <a:buClr>
                <a:srgbClr val="434343"/>
              </a:buClr>
              <a:buSzPts val="2100"/>
              <a:buFont typeface="Josefin Sans"/>
              <a:buAutoNum type="arabicPeriod"/>
            </a:pPr>
            <a:r>
              <a:rPr lang="en" sz="2100">
                <a:solidFill>
                  <a:srgbClr val="434343"/>
                </a:solidFill>
                <a:highlight>
                  <a:srgbClr val="F3F3F3"/>
                </a:highlight>
                <a:latin typeface="Josefin Sans"/>
                <a:ea typeface="Josefin Sans"/>
                <a:cs typeface="Josefin Sans"/>
                <a:sym typeface="Josefin Sans"/>
              </a:rPr>
              <a:t>It should address all the major sections of the text.</a:t>
            </a:r>
            <a:endParaRPr sz="2100">
              <a:solidFill>
                <a:srgbClr val="434343"/>
              </a:solidFill>
              <a:highlight>
                <a:srgbClr val="F3F3F3"/>
              </a:highlight>
              <a:latin typeface="Josefin Sans"/>
              <a:ea typeface="Josefin Sans"/>
              <a:cs typeface="Josefin Sans"/>
              <a:sym typeface="Josefin Sans"/>
            </a:endParaRPr>
          </a:p>
          <a:p>
            <a:pPr indent="-361950" lvl="0" marL="457200" rtl="0" algn="l">
              <a:spcBef>
                <a:spcPts val="0"/>
              </a:spcBef>
              <a:spcAft>
                <a:spcPts val="0"/>
              </a:spcAft>
              <a:buClr>
                <a:srgbClr val="434343"/>
              </a:buClr>
              <a:buSzPts val="2100"/>
              <a:buFont typeface="Josefin Sans"/>
              <a:buAutoNum type="arabicPeriod"/>
            </a:pPr>
            <a:r>
              <a:rPr lang="en" sz="2100">
                <a:solidFill>
                  <a:srgbClr val="434343"/>
                </a:solidFill>
                <a:highlight>
                  <a:srgbClr val="F3F3F3"/>
                </a:highlight>
                <a:latin typeface="Josefin Sans"/>
                <a:ea typeface="Josefin Sans"/>
                <a:cs typeface="Josefin Sans"/>
                <a:sym typeface="Josefin Sans"/>
              </a:rPr>
              <a:t>It should pull together the most important ideas.</a:t>
            </a:r>
            <a:endParaRPr sz="2100">
              <a:solidFill>
                <a:srgbClr val="434343"/>
              </a:solidFill>
              <a:highlight>
                <a:srgbClr val="F3F3F3"/>
              </a:highlight>
              <a:latin typeface="Josefin Sans"/>
              <a:ea typeface="Josefin Sans"/>
              <a:cs typeface="Josefin Sans"/>
              <a:sym typeface="Josefin Sans"/>
            </a:endParaRPr>
          </a:p>
          <a:p>
            <a:pPr indent="-361950" lvl="0" marL="457200" rtl="0" algn="l">
              <a:spcBef>
                <a:spcPts val="0"/>
              </a:spcBef>
              <a:spcAft>
                <a:spcPts val="0"/>
              </a:spcAft>
              <a:buClr>
                <a:srgbClr val="434343"/>
              </a:buClr>
              <a:buSzPts val="2100"/>
              <a:buFont typeface="Josefin Sans"/>
              <a:buAutoNum type="arabicPeriod"/>
            </a:pPr>
            <a:r>
              <a:rPr lang="en" sz="2100">
                <a:solidFill>
                  <a:srgbClr val="434343"/>
                </a:solidFill>
                <a:highlight>
                  <a:srgbClr val="F3F3F3"/>
                </a:highlight>
                <a:latin typeface="Josefin Sans"/>
                <a:ea typeface="Josefin Sans"/>
                <a:cs typeface="Josefin Sans"/>
                <a:sym typeface="Josefin Sans"/>
              </a:rPr>
              <a:t>It should be short, only one or two complete sentences. </a:t>
            </a:r>
            <a:endParaRPr sz="2100">
              <a:solidFill>
                <a:srgbClr val="434343"/>
              </a:solidFill>
              <a:highlight>
                <a:srgbClr val="F3F3F3"/>
              </a:highlight>
              <a:latin typeface="Josefin Sans"/>
              <a:ea typeface="Josefin Sans"/>
              <a:cs typeface="Josefin Sans"/>
              <a:sym typeface="Josefin Sans"/>
            </a:endParaRPr>
          </a:p>
        </p:txBody>
      </p:sp>
      <p:sp>
        <p:nvSpPr>
          <p:cNvPr id="144" name="Google Shape;144;p22">
            <a:hlinkClick r:id="rId5"/>
          </p:cNvPr>
          <p:cNvSpPr/>
          <p:nvPr/>
        </p:nvSpPr>
        <p:spPr>
          <a:xfrm>
            <a:off x="0" y="5207000"/>
            <a:ext cx="12600" cy="12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Woodville template">
  <a:themeElements>
    <a:clrScheme name="Custom 347">
      <a:dk1>
        <a:srgbClr val="38414C"/>
      </a:dk1>
      <a:lt1>
        <a:srgbClr val="FFFFFF"/>
      </a:lt1>
      <a:dk2>
        <a:srgbClr val="222222"/>
      </a:dk2>
      <a:lt2>
        <a:srgbClr val="DCE1E8"/>
      </a:lt2>
      <a:accent1>
        <a:srgbClr val="498BE4"/>
      </a:accent1>
      <a:accent2>
        <a:srgbClr val="8FC6EF"/>
      </a:accent2>
      <a:accent3>
        <a:srgbClr val="4F9CB5"/>
      </a:accent3>
      <a:accent4>
        <a:srgbClr val="9DDDD2"/>
      </a:accent4>
      <a:accent5>
        <a:srgbClr val="75AF77"/>
      </a:accent5>
      <a:accent6>
        <a:srgbClr val="ABDE75"/>
      </a:accent6>
      <a:hlink>
        <a:srgbClr val="4A8D6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